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278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14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37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76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57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37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07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86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4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76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41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D8ED7-756E-4044-AA49-77FEEAD788EB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84242-BF5B-41A1-8703-C15C18B3FB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1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5197B7A-4389-438C-A851-38D4BECF6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07" y="808621"/>
            <a:ext cx="4763386" cy="382475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EE19529-EE6E-4673-B370-2D5A97FA1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2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712D1388-FB8A-4872-9D27-DACF1107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60" y="829745"/>
            <a:ext cx="2717277" cy="3741721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3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Afbeelding 74">
            <a:extLst>
              <a:ext uri="{FF2B5EF4-FFF2-40B4-BE49-F238E27FC236}">
                <a16:creationId xmlns:a16="http://schemas.microsoft.com/office/drawing/2014/main" id="{558FEA09-00F9-4E93-A4EA-F5B29D840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50" y="1018089"/>
            <a:ext cx="3008500" cy="3458909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5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fbeelding 72">
            <a:extLst>
              <a:ext uri="{FF2B5EF4-FFF2-40B4-BE49-F238E27FC236}">
                <a16:creationId xmlns:a16="http://schemas.microsoft.com/office/drawing/2014/main" id="{3059D4D9-45F8-49FB-B66F-82EF324D0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42" y="944108"/>
            <a:ext cx="4759298" cy="3342110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Afbeelding 70">
            <a:extLst>
              <a:ext uri="{FF2B5EF4-FFF2-40B4-BE49-F238E27FC236}">
                <a16:creationId xmlns:a16="http://schemas.microsoft.com/office/drawing/2014/main" id="{DB6D1CD1-21D0-4E4C-9F54-3E8A515CD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67" y="963056"/>
            <a:ext cx="4462472" cy="3489583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0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Afbeelding 68">
            <a:extLst>
              <a:ext uri="{FF2B5EF4-FFF2-40B4-BE49-F238E27FC236}">
                <a16:creationId xmlns:a16="http://schemas.microsoft.com/office/drawing/2014/main" id="{B04CB619-CDA4-4CE0-8263-6422B4501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63" y="831935"/>
            <a:ext cx="4006274" cy="3773205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2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Afbeelding 64">
            <a:extLst>
              <a:ext uri="{FF2B5EF4-FFF2-40B4-BE49-F238E27FC236}">
                <a16:creationId xmlns:a16="http://schemas.microsoft.com/office/drawing/2014/main" id="{1E408766-1076-49F4-9954-42126B90A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27" y="929619"/>
            <a:ext cx="4057945" cy="3487388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8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fbeelding 62">
            <a:extLst>
              <a:ext uri="{FF2B5EF4-FFF2-40B4-BE49-F238E27FC236}">
                <a16:creationId xmlns:a16="http://schemas.microsoft.com/office/drawing/2014/main" id="{D700E466-419C-4F45-A98B-33DDDD1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11" y="1011162"/>
            <a:ext cx="3674283" cy="3662056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>
            <a:extLst>
              <a:ext uri="{FF2B5EF4-FFF2-40B4-BE49-F238E27FC236}">
                <a16:creationId xmlns:a16="http://schemas.microsoft.com/office/drawing/2014/main" id="{97B1B9B8-9A5D-4B5D-876C-10A2801FB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72" y="929619"/>
            <a:ext cx="2545362" cy="3595924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51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Afbeelding 58">
            <a:extLst>
              <a:ext uri="{FF2B5EF4-FFF2-40B4-BE49-F238E27FC236}">
                <a16:creationId xmlns:a16="http://schemas.microsoft.com/office/drawing/2014/main" id="{43C3CADC-D645-4EE7-AB13-13C24055C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731" y="1140296"/>
            <a:ext cx="3329067" cy="3317988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Afbeelding 56">
            <a:extLst>
              <a:ext uri="{FF2B5EF4-FFF2-40B4-BE49-F238E27FC236}">
                <a16:creationId xmlns:a16="http://schemas.microsoft.com/office/drawing/2014/main" id="{E6C80884-48C5-4C25-BCD8-A4EFBCB00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09" y="1031708"/>
            <a:ext cx="3644981" cy="3555934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4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9E52D0C-6B3F-4B88-8AC5-65D5B2FA5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82" y="963587"/>
            <a:ext cx="4583964" cy="34322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70363BD-38A0-4B0B-801D-5EF55104A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37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fbeelding 48">
            <a:extLst>
              <a:ext uri="{FF2B5EF4-FFF2-40B4-BE49-F238E27FC236}">
                <a16:creationId xmlns:a16="http://schemas.microsoft.com/office/drawing/2014/main" id="{0193CA5D-2C85-4387-B027-22EFC9438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4" y="1302541"/>
            <a:ext cx="4485095" cy="2678536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5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Afbeelding 54">
            <a:extLst>
              <a:ext uri="{FF2B5EF4-FFF2-40B4-BE49-F238E27FC236}">
                <a16:creationId xmlns:a16="http://schemas.microsoft.com/office/drawing/2014/main" id="{6A485179-C441-485F-87C4-0C0225716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33" y="1029079"/>
            <a:ext cx="1886416" cy="3333226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Afbeelding 50">
            <a:extLst>
              <a:ext uri="{FF2B5EF4-FFF2-40B4-BE49-F238E27FC236}">
                <a16:creationId xmlns:a16="http://schemas.microsoft.com/office/drawing/2014/main" id="{F4F1D725-E07C-4F98-BE72-0B5AAFDC5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31" y="1023327"/>
            <a:ext cx="2610338" cy="3406519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10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Afbeelding 46">
            <a:extLst>
              <a:ext uri="{FF2B5EF4-FFF2-40B4-BE49-F238E27FC236}">
                <a16:creationId xmlns:a16="http://schemas.microsoft.com/office/drawing/2014/main" id="{353DE892-7F73-4C96-A88B-ED6D4D94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37" y="861721"/>
            <a:ext cx="3667926" cy="3613631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58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Afbeelding 44">
            <a:extLst>
              <a:ext uri="{FF2B5EF4-FFF2-40B4-BE49-F238E27FC236}">
                <a16:creationId xmlns:a16="http://schemas.microsoft.com/office/drawing/2014/main" id="{3E403DFF-21CC-4AE3-85C3-FCCB0E26F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59" y="1000402"/>
            <a:ext cx="2030881" cy="3436434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Afbeelding 42">
            <a:extLst>
              <a:ext uri="{FF2B5EF4-FFF2-40B4-BE49-F238E27FC236}">
                <a16:creationId xmlns:a16="http://schemas.microsoft.com/office/drawing/2014/main" id="{0089FDAE-E335-4163-BCC9-F33FE1A91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24" y="1011162"/>
            <a:ext cx="4016331" cy="3427040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31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fbeelding 40">
            <a:extLst>
              <a:ext uri="{FF2B5EF4-FFF2-40B4-BE49-F238E27FC236}">
                <a16:creationId xmlns:a16="http://schemas.microsoft.com/office/drawing/2014/main" id="{B92C44CF-17B0-4884-BE12-05CD1E90F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91" y="946414"/>
            <a:ext cx="3499818" cy="3962932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6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Afbeelding 38">
            <a:extLst>
              <a:ext uri="{FF2B5EF4-FFF2-40B4-BE49-F238E27FC236}">
                <a16:creationId xmlns:a16="http://schemas.microsoft.com/office/drawing/2014/main" id="{F47D75F0-6708-471E-971C-60505CDA3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55" y="956930"/>
            <a:ext cx="4280545" cy="3721402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7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fbeelding 34">
            <a:extLst>
              <a:ext uri="{FF2B5EF4-FFF2-40B4-BE49-F238E27FC236}">
                <a16:creationId xmlns:a16="http://schemas.microsoft.com/office/drawing/2014/main" id="{01E1688B-436E-47CC-AD89-ECB3D69A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59" y="861237"/>
            <a:ext cx="3503281" cy="3937082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37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32">
            <a:extLst>
              <a:ext uri="{FF2B5EF4-FFF2-40B4-BE49-F238E27FC236}">
                <a16:creationId xmlns:a16="http://schemas.microsoft.com/office/drawing/2014/main" id="{FCF3A01D-05FF-4737-9033-2EE66EDAD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91" y="1087602"/>
            <a:ext cx="4110392" cy="3318228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4A2DC2-D31D-43FC-8B85-DED4CF541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76" y="799097"/>
            <a:ext cx="3747732" cy="39384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0E4668C-4A09-41C7-AD10-97B26D1FD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39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>
            <a:extLst>
              <a:ext uri="{FF2B5EF4-FFF2-40B4-BE49-F238E27FC236}">
                <a16:creationId xmlns:a16="http://schemas.microsoft.com/office/drawing/2014/main" id="{FF0D269E-7305-49DB-AC35-DE80B2CD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97" y="893211"/>
            <a:ext cx="3479406" cy="3845321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17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3E44FA14-AE7E-4656-9F3F-36D9EF68A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18" y="1082534"/>
            <a:ext cx="4704547" cy="3303662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5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F774CE91-7913-4D9B-9BE3-F5EF97FCC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30" y="1077743"/>
            <a:ext cx="4486939" cy="3117954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07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>
            <a:extLst>
              <a:ext uri="{FF2B5EF4-FFF2-40B4-BE49-F238E27FC236}">
                <a16:creationId xmlns:a16="http://schemas.microsoft.com/office/drawing/2014/main" id="{975347E1-3208-4EBB-A89A-4FBCE7350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72" y="1050429"/>
            <a:ext cx="3631055" cy="3361672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33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>
            <a:extLst>
              <a:ext uri="{FF2B5EF4-FFF2-40B4-BE49-F238E27FC236}">
                <a16:creationId xmlns:a16="http://schemas.microsoft.com/office/drawing/2014/main" id="{0E7C1F76-00AC-4FD2-A50E-B52ADF583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96" y="1050218"/>
            <a:ext cx="3155807" cy="3393767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8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>
            <a:extLst>
              <a:ext uri="{FF2B5EF4-FFF2-40B4-BE49-F238E27FC236}">
                <a16:creationId xmlns:a16="http://schemas.microsoft.com/office/drawing/2014/main" id="{50E1CF10-1FF7-44E8-94E1-006A5602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49" y="861762"/>
            <a:ext cx="2938702" cy="3570553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09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2DB3EE33-DA8A-452C-98BE-E7C00FD9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14" y="994455"/>
            <a:ext cx="4428772" cy="3476847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1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9AAFB362-3F58-45E7-A8CD-211B621B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65" y="867151"/>
            <a:ext cx="4451669" cy="3667881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23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82116D8-7705-401D-96D0-8A3C8BC4B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59" y="956929"/>
            <a:ext cx="3946282" cy="3570729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55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2E89E3-7B3C-4EF8-948E-8A9435205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67" y="1063256"/>
            <a:ext cx="4514665" cy="3444948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5AA62EA-258C-4DBA-B82D-451414E6C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61" y="938065"/>
            <a:ext cx="5020602" cy="3517357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56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EFF3DBA-CF82-4EFF-BF50-2CC996ED9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82" y="946295"/>
            <a:ext cx="3633035" cy="3487480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5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Afbeelding 86">
            <a:extLst>
              <a:ext uri="{FF2B5EF4-FFF2-40B4-BE49-F238E27FC236}">
                <a16:creationId xmlns:a16="http://schemas.microsoft.com/office/drawing/2014/main" id="{B389E6DF-2397-4344-977A-68DC592C5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51" y="712729"/>
            <a:ext cx="3808450" cy="3974324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3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Afbeelding 84">
            <a:extLst>
              <a:ext uri="{FF2B5EF4-FFF2-40B4-BE49-F238E27FC236}">
                <a16:creationId xmlns:a16="http://schemas.microsoft.com/office/drawing/2014/main" id="{C44BF25B-8ACC-4D93-935B-D74574BB1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25" y="904030"/>
            <a:ext cx="2736112" cy="3650180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4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Afbeelding 82">
            <a:extLst>
              <a:ext uri="{FF2B5EF4-FFF2-40B4-BE49-F238E27FC236}">
                <a16:creationId xmlns:a16="http://schemas.microsoft.com/office/drawing/2014/main" id="{6A5A42B9-BD0D-40B8-81D1-3BE5F8253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67" y="1064989"/>
            <a:ext cx="3458665" cy="3590538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3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Afbeelding 78">
            <a:extLst>
              <a:ext uri="{FF2B5EF4-FFF2-40B4-BE49-F238E27FC236}">
                <a16:creationId xmlns:a16="http://schemas.microsoft.com/office/drawing/2014/main" id="{C0BA9DAD-83C0-45A3-8E2C-43FE1D4A9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68" y="621315"/>
            <a:ext cx="3621457" cy="3759298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Afbeelding 80">
            <a:extLst>
              <a:ext uri="{FF2B5EF4-FFF2-40B4-BE49-F238E27FC236}">
                <a16:creationId xmlns:a16="http://schemas.microsoft.com/office/drawing/2014/main" id="{B2401C3A-F76C-4518-95F6-5448A1C3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34" y="1136733"/>
            <a:ext cx="2523220" cy="3388810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9BB4CB51-60FF-447A-AFC0-8D354898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63" y="0"/>
            <a:ext cx="9707526" cy="685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031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ces - GDH Word Document" ma:contentTypeID="0x0101008696D14171FA4CED8F032AD334D7A9EF00F38234D0D48F664883224E9B93461AF8" ma:contentTypeVersion="25" ma:contentTypeDescription="Maak een nieuw Word document." ma:contentTypeScope="" ma:versionID="229f91cae716166efca4f82946454d92">
  <xsd:schema xmlns:xsd="http://www.w3.org/2001/XMLSchema" xmlns:xs="http://www.w3.org/2001/XMLSchema" xmlns:p="http://schemas.microsoft.com/office/2006/metadata/properties" xmlns:ns1="http://schemas.microsoft.com/sharepoint/v3" xmlns:ns2="06be366b-76c1-48e2-8e84-0219a6e6b478" xmlns:ns3="d2cde54e-d91a-42e8-97d5-a90f27a28ae7" targetNamespace="http://schemas.microsoft.com/office/2006/metadata/properties" ma:root="true" ma:fieldsID="99369d33efd76fc340ab8aae869a6809" ns1:_="" ns2:_="" ns3:_="">
    <xsd:import namespace="http://schemas.microsoft.com/sharepoint/v3"/>
    <xsd:import namespace="06be366b-76c1-48e2-8e84-0219a6e6b478"/>
    <xsd:import namespace="d2cde54e-d91a-42e8-97d5-a90f27a28ae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bb03eb60f1c456383d550cda2a2ac01" minOccurs="0"/>
                <xsd:element ref="ns2:TaxCatchAll" minOccurs="0"/>
                <xsd:element ref="ns2:TaxCatchAllLabel" minOccurs="0"/>
                <xsd:element ref="ns2:ofae577968ed4be8b7cfa6b3c1b2b2a3" minOccurs="0"/>
                <xsd:element ref="ns2:TaxKeywordTaxHTFiel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3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34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e366b-76c1-48e2-8e84-0219a6e6b47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ebb03eb60f1c456383d550cda2a2ac01" ma:index="11" nillable="true" ma:taxonomy="true" ma:internalName="ebb03eb60f1c456383d550cda2a2ac01" ma:taxonomyFieldName="Teamtrefwoorden" ma:displayName="Teamtrefwoorden" ma:fieldId="{ebb03eb6-0f1c-4563-83d5-50cda2a2ac01}" ma:sspId="0f84c60b-fce4-43bd-9f97-923732063525" ma:termSetId="64946c82-0627-44db-b90b-63b2828d47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ccf10b4-1883-4fb5-98bd-7bb1b537aedc}" ma:internalName="TaxCatchAll" ma:showField="CatchAllData" ma:web="06be366b-76c1-48e2-8e84-0219a6e6b4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ccf10b4-1883-4fb5-98bd-7bb1b537aedc}" ma:internalName="TaxCatchAllLabel" ma:readOnly="true" ma:showField="CatchAllDataLabel" ma:web="06be366b-76c1-48e2-8e84-0219a6e6b4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ae577968ed4be8b7cfa6b3c1b2b2a3" ma:index="15" nillable="true" ma:taxonomy="true" ma:internalName="ofae577968ed4be8b7cfa6b3c1b2b2a3" ma:taxonomyFieldName="Documentsoort" ma:displayName="Documentsoort" ma:fieldId="{8fae5779-68ed-4be8-b7cf-a6b3c1b2b2a3}" ma:sspId="0f84c60b-fce4-43bd-9f97-923732063525" ma:termSetId="44435a80-4415-4597-a153-5101d02dcb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7" nillable="true" ma:taxonomy="true" ma:internalName="TaxKeywordTaxHTField" ma:taxonomyFieldName="TaxKeyword" ma:displayName="Ondernemingstrefwoorden" ma:fieldId="{23f27201-bee3-471e-b2e7-b64fd8b7ca38}" ma:taxonomyMulti="true" ma:sspId="0f84c60b-fce4-43bd-9f97-92373206352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cde54e-d91a-42e8-97d5-a90f27a28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Afbeeldingtags" ma:readOnly="false" ma:fieldId="{5cf76f15-5ced-4ddc-b409-7134ff3c332f}" ma:taxonomyMulti="true" ma:sspId="0f84c60b-fce4-43bd-9f97-9237320635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be366b-76c1-48e2-8e84-0219a6e6b478" xsi:nil="true"/>
    <lcf76f155ced4ddcb4097134ff3c332f xmlns="d2cde54e-d91a-42e8-97d5-a90f27a28ae7">
      <Terms xmlns="http://schemas.microsoft.com/office/infopath/2007/PartnerControls"/>
    </lcf76f155ced4ddcb4097134ff3c332f>
    <_ip_UnifiedCompliancePolicyUIAction xmlns="http://schemas.microsoft.com/sharepoint/v3" xsi:nil="true"/>
    <TaxKeywordTaxHTField xmlns="06be366b-76c1-48e2-8e84-0219a6e6b478">
      <Terms xmlns="http://schemas.microsoft.com/office/infopath/2007/PartnerControls"/>
    </TaxKeywordTaxHTField>
    <ofae577968ed4be8b7cfa6b3c1b2b2a3 xmlns="06be366b-76c1-48e2-8e84-0219a6e6b478">
      <Terms xmlns="http://schemas.microsoft.com/office/infopath/2007/PartnerControls"/>
    </ofae577968ed4be8b7cfa6b3c1b2b2a3>
    <_ip_UnifiedCompliancePolicyProperties xmlns="http://schemas.microsoft.com/sharepoint/v3" xsi:nil="true"/>
    <ebb03eb60f1c456383d550cda2a2ac01 xmlns="06be366b-76c1-48e2-8e84-0219a6e6b478">
      <Terms xmlns="http://schemas.microsoft.com/office/infopath/2007/PartnerControls"/>
    </ebb03eb60f1c456383d550cda2a2ac01>
    <_dlc_DocId xmlns="06be366b-76c1-48e2-8e84-0219a6e6b478">5D7JNWZJD7MU-1119812607-4145</_dlc_DocId>
    <_dlc_DocIdUrl xmlns="06be366b-76c1-48e2-8e84-0219a6e6b478">
      <Url>https://denhaag.sharepoint.com/sites/Milieueducatie_DSB_ANME/_layouts/15/DocIdRedir.aspx?ID=5D7JNWZJD7MU-1119812607-4145</Url>
      <Description>5D7JNWZJD7MU-1119812607-4145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7DBA487-842B-4682-8B26-96252703307D}"/>
</file>

<file path=customXml/itemProps2.xml><?xml version="1.0" encoding="utf-8"?>
<ds:datastoreItem xmlns:ds="http://schemas.openxmlformats.org/officeDocument/2006/customXml" ds:itemID="{E47D26C5-F75C-4920-B5B6-E429590EACA6}"/>
</file>

<file path=customXml/itemProps3.xml><?xml version="1.0" encoding="utf-8"?>
<ds:datastoreItem xmlns:ds="http://schemas.openxmlformats.org/officeDocument/2006/customXml" ds:itemID="{49F6EA6F-6332-46EF-A148-AEAD4A6F0982}"/>
</file>

<file path=customXml/itemProps4.xml><?xml version="1.0" encoding="utf-8"?>
<ds:datastoreItem xmlns:ds="http://schemas.openxmlformats.org/officeDocument/2006/customXml" ds:itemID="{A7DDE542-E2EB-4CF4-AF72-B865A17C6F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Diavoorstelling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niels@starklearning.nl</dc:creator>
  <cp:lastModifiedBy>niels@starklearning.nl</cp:lastModifiedBy>
  <cp:revision>6</cp:revision>
  <dcterms:created xsi:type="dcterms:W3CDTF">2018-11-07T15:33:42Z</dcterms:created>
  <dcterms:modified xsi:type="dcterms:W3CDTF">2018-11-07T16:32:13Z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0x0101008696D14171FA4CED8F032AD334D7A9EF00F38234D0D48F664883224E9B93461AF8</vt:lpwstr>
  </property>
  <property fmtid="{D5CDD505-2E9C-101B-9397-08002B2CF9AE}" pid="3" name="_dlc_DocIdItemGuid">
    <vt:lpwstr>cdb8e88a-e3a9-4f27-abe8-6a11bd038506</vt:lpwstr>
  </property>
</Properties>
</file>