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0" r:id="rId4"/>
    <p:sldId id="258" r:id="rId5"/>
    <p:sldId id="261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es de Boer" userId="d01b3802-6d39-4ed6-a2f0-86a9844b8fab" providerId="ADAL" clId="{48D7DFFB-0FB3-4565-849A-9AE58B412696}"/>
    <pc:docChg chg="modSld">
      <pc:chgData name="Marloes de Boer" userId="d01b3802-6d39-4ed6-a2f0-86a9844b8fab" providerId="ADAL" clId="{48D7DFFB-0FB3-4565-849A-9AE58B412696}" dt="2026-03-12T15:45:51.833" v="3" actId="5793"/>
      <pc:docMkLst>
        <pc:docMk/>
      </pc:docMkLst>
      <pc:sldChg chg="modNotesTx">
        <pc:chgData name="Marloes de Boer" userId="d01b3802-6d39-4ed6-a2f0-86a9844b8fab" providerId="ADAL" clId="{48D7DFFB-0FB3-4565-849A-9AE58B412696}" dt="2026-03-12T15:45:51.833" v="3" actId="5793"/>
        <pc:sldMkLst>
          <pc:docMk/>
          <pc:sldMk cId="2606457282" sldId="25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7DF31-45A5-4CF7-AA2B-B49FAB522D6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FF9DF04-8BDE-460A-87D4-F173AC0AA43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dirty="0"/>
            <a:t>1.</a:t>
          </a:r>
          <a:endParaRPr lang="en-US" dirty="0"/>
        </a:p>
      </dgm:t>
    </dgm:pt>
    <dgm:pt modelId="{8D822292-CCBA-4E54-9E8E-B892B711649E}" type="parTrans" cxnId="{6E3EA424-1504-43E8-BDB9-8401A82F28CC}">
      <dgm:prSet/>
      <dgm:spPr/>
      <dgm:t>
        <a:bodyPr/>
        <a:lstStyle/>
        <a:p>
          <a:endParaRPr lang="en-US"/>
        </a:p>
      </dgm:t>
    </dgm:pt>
    <dgm:pt modelId="{7583F2AD-61B9-4C26-BD02-6E011D4E1D80}" type="sibTrans" cxnId="{6E3EA424-1504-43E8-BDB9-8401A82F28CC}">
      <dgm:prSet/>
      <dgm:spPr/>
      <dgm:t>
        <a:bodyPr/>
        <a:lstStyle/>
        <a:p>
          <a:endParaRPr lang="en-US"/>
        </a:p>
      </dgm:t>
    </dgm:pt>
    <dgm:pt modelId="{74C77870-7ACD-4BA2-B555-AEFF6829425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/>
            <a:t>2. </a:t>
          </a:r>
          <a:endParaRPr lang="en-US"/>
        </a:p>
      </dgm:t>
    </dgm:pt>
    <dgm:pt modelId="{9F457E0B-8A82-4724-AEDE-76B945DFCC81}" type="parTrans" cxnId="{044F8E8E-E04B-4DA6-83DA-15F880971FFF}">
      <dgm:prSet/>
      <dgm:spPr/>
      <dgm:t>
        <a:bodyPr/>
        <a:lstStyle/>
        <a:p>
          <a:endParaRPr lang="en-US"/>
        </a:p>
      </dgm:t>
    </dgm:pt>
    <dgm:pt modelId="{1BFC6599-EE97-486F-8A5B-D3689CB0E090}" type="sibTrans" cxnId="{044F8E8E-E04B-4DA6-83DA-15F880971FFF}">
      <dgm:prSet/>
      <dgm:spPr/>
      <dgm:t>
        <a:bodyPr/>
        <a:lstStyle/>
        <a:p>
          <a:endParaRPr lang="en-US"/>
        </a:p>
      </dgm:t>
    </dgm:pt>
    <dgm:pt modelId="{EEABFF09-0F11-43D0-B81A-3237DC1075A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/>
            <a:t>3. </a:t>
          </a:r>
          <a:endParaRPr lang="en-US"/>
        </a:p>
      </dgm:t>
    </dgm:pt>
    <dgm:pt modelId="{CF14F86F-BB7E-4B99-80C9-EE5C8CA9F60B}" type="parTrans" cxnId="{C0A28326-245A-4844-A867-F7F20CDA1A28}">
      <dgm:prSet/>
      <dgm:spPr/>
      <dgm:t>
        <a:bodyPr/>
        <a:lstStyle/>
        <a:p>
          <a:endParaRPr lang="en-US"/>
        </a:p>
      </dgm:t>
    </dgm:pt>
    <dgm:pt modelId="{DE305A7F-0CCA-45F4-8645-2C12C28A1692}" type="sibTrans" cxnId="{C0A28326-245A-4844-A867-F7F20CDA1A28}">
      <dgm:prSet/>
      <dgm:spPr/>
      <dgm:t>
        <a:bodyPr/>
        <a:lstStyle/>
        <a:p>
          <a:endParaRPr lang="en-US"/>
        </a:p>
      </dgm:t>
    </dgm:pt>
    <dgm:pt modelId="{E0D1C7F6-C1D4-43BC-833C-896E19C2FB1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/>
            <a:t>4. </a:t>
          </a:r>
          <a:endParaRPr lang="en-US"/>
        </a:p>
      </dgm:t>
    </dgm:pt>
    <dgm:pt modelId="{5D5EB999-ADE8-41F2-ADBB-0E390010A9B3}" type="parTrans" cxnId="{E903BC5C-D0F5-44D7-A11A-A5C825876203}">
      <dgm:prSet/>
      <dgm:spPr/>
      <dgm:t>
        <a:bodyPr/>
        <a:lstStyle/>
        <a:p>
          <a:endParaRPr lang="en-US"/>
        </a:p>
      </dgm:t>
    </dgm:pt>
    <dgm:pt modelId="{3AB55DD8-F655-465B-B819-CC1B08271B46}" type="sibTrans" cxnId="{E903BC5C-D0F5-44D7-A11A-A5C825876203}">
      <dgm:prSet/>
      <dgm:spPr/>
      <dgm:t>
        <a:bodyPr/>
        <a:lstStyle/>
        <a:p>
          <a:endParaRPr lang="en-US"/>
        </a:p>
      </dgm:t>
    </dgm:pt>
    <dgm:pt modelId="{C529407D-5528-4503-B316-2D1B678B052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dirty="0"/>
            <a:t>5. </a:t>
          </a:r>
          <a:endParaRPr lang="en-US" dirty="0"/>
        </a:p>
      </dgm:t>
    </dgm:pt>
    <dgm:pt modelId="{E4016168-593B-44D5-856E-C2770D55FE71}" type="parTrans" cxnId="{74ED7E3A-116E-4686-AC46-33F3D9924D3C}">
      <dgm:prSet/>
      <dgm:spPr/>
      <dgm:t>
        <a:bodyPr/>
        <a:lstStyle/>
        <a:p>
          <a:endParaRPr lang="en-US"/>
        </a:p>
      </dgm:t>
    </dgm:pt>
    <dgm:pt modelId="{44990036-B43D-4341-9C90-1D9877702424}" type="sibTrans" cxnId="{74ED7E3A-116E-4686-AC46-33F3D9924D3C}">
      <dgm:prSet/>
      <dgm:spPr/>
      <dgm:t>
        <a:bodyPr/>
        <a:lstStyle/>
        <a:p>
          <a:endParaRPr lang="en-US"/>
        </a:p>
      </dgm:t>
    </dgm:pt>
    <dgm:pt modelId="{5D2271C5-2616-439E-8C92-D767C82656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/>
            <a:t>6. </a:t>
          </a:r>
          <a:endParaRPr lang="en-US"/>
        </a:p>
      </dgm:t>
    </dgm:pt>
    <dgm:pt modelId="{6D2755BD-0CC0-4D13-88CD-24832BCBB304}" type="parTrans" cxnId="{4B4EA2A1-67D9-442A-84DF-29969EA8E4FF}">
      <dgm:prSet/>
      <dgm:spPr/>
      <dgm:t>
        <a:bodyPr/>
        <a:lstStyle/>
        <a:p>
          <a:endParaRPr lang="en-US"/>
        </a:p>
      </dgm:t>
    </dgm:pt>
    <dgm:pt modelId="{2CC1FD0E-0CF9-4759-95F1-A6927462500E}" type="sibTrans" cxnId="{4B4EA2A1-67D9-442A-84DF-29969EA8E4FF}">
      <dgm:prSet/>
      <dgm:spPr/>
      <dgm:t>
        <a:bodyPr/>
        <a:lstStyle/>
        <a:p>
          <a:endParaRPr lang="en-US"/>
        </a:p>
      </dgm:t>
    </dgm:pt>
    <dgm:pt modelId="{9C59C806-D659-436E-9321-94E0A0AE5A2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/>
            <a:t>7. </a:t>
          </a:r>
          <a:endParaRPr lang="en-US"/>
        </a:p>
      </dgm:t>
    </dgm:pt>
    <dgm:pt modelId="{BD410B3A-A1FC-425A-BB0A-5E65DC10933C}" type="parTrans" cxnId="{741D25C1-B370-48E6-AE2C-5AD94E111709}">
      <dgm:prSet/>
      <dgm:spPr/>
      <dgm:t>
        <a:bodyPr/>
        <a:lstStyle/>
        <a:p>
          <a:endParaRPr lang="en-US"/>
        </a:p>
      </dgm:t>
    </dgm:pt>
    <dgm:pt modelId="{16CE16CD-BF0F-48B6-809E-726F04D02432}" type="sibTrans" cxnId="{741D25C1-B370-48E6-AE2C-5AD94E111709}">
      <dgm:prSet/>
      <dgm:spPr/>
      <dgm:t>
        <a:bodyPr/>
        <a:lstStyle/>
        <a:p>
          <a:endParaRPr lang="en-US"/>
        </a:p>
      </dgm:t>
    </dgm:pt>
    <dgm:pt modelId="{AEFCB0EA-D1C8-4CFF-B835-7311F918D0C6}" type="pres">
      <dgm:prSet presAssocID="{9A27DF31-45A5-4CF7-AA2B-B49FAB522D68}" presName="diagram" presStyleCnt="0">
        <dgm:presLayoutVars>
          <dgm:dir/>
          <dgm:resizeHandles val="exact"/>
        </dgm:presLayoutVars>
      </dgm:prSet>
      <dgm:spPr/>
    </dgm:pt>
    <dgm:pt modelId="{9898A5F2-E5BB-4B69-B340-3F449D63AA56}" type="pres">
      <dgm:prSet presAssocID="{9FF9DF04-8BDE-460A-87D4-F173AC0AA439}" presName="node" presStyleLbl="node1" presStyleIdx="0" presStyleCnt="7">
        <dgm:presLayoutVars>
          <dgm:bulletEnabled val="1"/>
        </dgm:presLayoutVars>
      </dgm:prSet>
      <dgm:spPr/>
    </dgm:pt>
    <dgm:pt modelId="{909C3FE5-1D43-437D-8D28-35B208CB48EC}" type="pres">
      <dgm:prSet presAssocID="{7583F2AD-61B9-4C26-BD02-6E011D4E1D80}" presName="sibTrans" presStyleCnt="0"/>
      <dgm:spPr/>
    </dgm:pt>
    <dgm:pt modelId="{A8A737EC-6AE1-4147-9CCD-5194BE9F7163}" type="pres">
      <dgm:prSet presAssocID="{74C77870-7ACD-4BA2-B555-AEFF6829425F}" presName="node" presStyleLbl="node1" presStyleIdx="1" presStyleCnt="7">
        <dgm:presLayoutVars>
          <dgm:bulletEnabled val="1"/>
        </dgm:presLayoutVars>
      </dgm:prSet>
      <dgm:spPr/>
    </dgm:pt>
    <dgm:pt modelId="{904F22ED-99C2-4F1A-B372-318E6AEDA984}" type="pres">
      <dgm:prSet presAssocID="{1BFC6599-EE97-486F-8A5B-D3689CB0E090}" presName="sibTrans" presStyleCnt="0"/>
      <dgm:spPr/>
    </dgm:pt>
    <dgm:pt modelId="{9FF60066-8242-45C5-8F89-25BCBAD0826A}" type="pres">
      <dgm:prSet presAssocID="{EEABFF09-0F11-43D0-B81A-3237DC1075A6}" presName="node" presStyleLbl="node1" presStyleIdx="2" presStyleCnt="7">
        <dgm:presLayoutVars>
          <dgm:bulletEnabled val="1"/>
        </dgm:presLayoutVars>
      </dgm:prSet>
      <dgm:spPr/>
    </dgm:pt>
    <dgm:pt modelId="{B903799E-28A5-4CA3-8AB7-9A01FB8C7194}" type="pres">
      <dgm:prSet presAssocID="{DE305A7F-0CCA-45F4-8645-2C12C28A1692}" presName="sibTrans" presStyleCnt="0"/>
      <dgm:spPr/>
    </dgm:pt>
    <dgm:pt modelId="{33300F63-2326-434C-AFF8-EF2B32D457B9}" type="pres">
      <dgm:prSet presAssocID="{E0D1C7F6-C1D4-43BC-833C-896E19C2FB1C}" presName="node" presStyleLbl="node1" presStyleIdx="3" presStyleCnt="7">
        <dgm:presLayoutVars>
          <dgm:bulletEnabled val="1"/>
        </dgm:presLayoutVars>
      </dgm:prSet>
      <dgm:spPr/>
    </dgm:pt>
    <dgm:pt modelId="{C9B55773-2B8C-4718-8185-6C7B3EC00272}" type="pres">
      <dgm:prSet presAssocID="{3AB55DD8-F655-465B-B819-CC1B08271B46}" presName="sibTrans" presStyleCnt="0"/>
      <dgm:spPr/>
    </dgm:pt>
    <dgm:pt modelId="{F70B5363-5914-4A96-8020-DED4D45324D6}" type="pres">
      <dgm:prSet presAssocID="{C529407D-5528-4503-B316-2D1B678B0526}" presName="node" presStyleLbl="node1" presStyleIdx="4" presStyleCnt="7">
        <dgm:presLayoutVars>
          <dgm:bulletEnabled val="1"/>
        </dgm:presLayoutVars>
      </dgm:prSet>
      <dgm:spPr/>
    </dgm:pt>
    <dgm:pt modelId="{D665FDC7-69DD-46F9-8378-F92FD4EB9281}" type="pres">
      <dgm:prSet presAssocID="{44990036-B43D-4341-9C90-1D9877702424}" presName="sibTrans" presStyleCnt="0"/>
      <dgm:spPr/>
    </dgm:pt>
    <dgm:pt modelId="{48C3CFC3-5F61-457C-A982-4DD2BFE0AF1E}" type="pres">
      <dgm:prSet presAssocID="{5D2271C5-2616-439E-8C92-D767C8265681}" presName="node" presStyleLbl="node1" presStyleIdx="5" presStyleCnt="7">
        <dgm:presLayoutVars>
          <dgm:bulletEnabled val="1"/>
        </dgm:presLayoutVars>
      </dgm:prSet>
      <dgm:spPr/>
    </dgm:pt>
    <dgm:pt modelId="{A17994FF-3F85-47FB-8CC1-8C5E80B197F5}" type="pres">
      <dgm:prSet presAssocID="{2CC1FD0E-0CF9-4759-95F1-A6927462500E}" presName="sibTrans" presStyleCnt="0"/>
      <dgm:spPr/>
    </dgm:pt>
    <dgm:pt modelId="{3D07E92B-8E9B-4DC6-8F5A-E85B9708F240}" type="pres">
      <dgm:prSet presAssocID="{9C59C806-D659-436E-9321-94E0A0AE5A22}" presName="node" presStyleLbl="node1" presStyleIdx="6" presStyleCnt="7">
        <dgm:presLayoutVars>
          <dgm:bulletEnabled val="1"/>
        </dgm:presLayoutVars>
      </dgm:prSet>
      <dgm:spPr/>
    </dgm:pt>
  </dgm:ptLst>
  <dgm:cxnLst>
    <dgm:cxn modelId="{6E3EA424-1504-43E8-BDB9-8401A82F28CC}" srcId="{9A27DF31-45A5-4CF7-AA2B-B49FAB522D68}" destId="{9FF9DF04-8BDE-460A-87D4-F173AC0AA439}" srcOrd="0" destOrd="0" parTransId="{8D822292-CCBA-4E54-9E8E-B892B711649E}" sibTransId="{7583F2AD-61B9-4C26-BD02-6E011D4E1D80}"/>
    <dgm:cxn modelId="{C0A28326-245A-4844-A867-F7F20CDA1A28}" srcId="{9A27DF31-45A5-4CF7-AA2B-B49FAB522D68}" destId="{EEABFF09-0F11-43D0-B81A-3237DC1075A6}" srcOrd="2" destOrd="0" parTransId="{CF14F86F-BB7E-4B99-80C9-EE5C8CA9F60B}" sibTransId="{DE305A7F-0CCA-45F4-8645-2C12C28A1692}"/>
    <dgm:cxn modelId="{81BA962D-C171-4E97-A40D-84DC7900056C}" type="presOf" srcId="{9FF9DF04-8BDE-460A-87D4-F173AC0AA439}" destId="{9898A5F2-E5BB-4B69-B340-3F449D63AA56}" srcOrd="0" destOrd="0" presId="urn:microsoft.com/office/officeart/2005/8/layout/default"/>
    <dgm:cxn modelId="{74ED7E3A-116E-4686-AC46-33F3D9924D3C}" srcId="{9A27DF31-45A5-4CF7-AA2B-B49FAB522D68}" destId="{C529407D-5528-4503-B316-2D1B678B0526}" srcOrd="4" destOrd="0" parTransId="{E4016168-593B-44D5-856E-C2770D55FE71}" sibTransId="{44990036-B43D-4341-9C90-1D9877702424}"/>
    <dgm:cxn modelId="{E903BC5C-D0F5-44D7-A11A-A5C825876203}" srcId="{9A27DF31-45A5-4CF7-AA2B-B49FAB522D68}" destId="{E0D1C7F6-C1D4-43BC-833C-896E19C2FB1C}" srcOrd="3" destOrd="0" parTransId="{5D5EB999-ADE8-41F2-ADBB-0E390010A9B3}" sibTransId="{3AB55DD8-F655-465B-B819-CC1B08271B46}"/>
    <dgm:cxn modelId="{D84B146F-7BFB-434F-845E-5233C3E5E163}" type="presOf" srcId="{74C77870-7ACD-4BA2-B555-AEFF6829425F}" destId="{A8A737EC-6AE1-4147-9CCD-5194BE9F7163}" srcOrd="0" destOrd="0" presId="urn:microsoft.com/office/officeart/2005/8/layout/default"/>
    <dgm:cxn modelId="{0791987F-DDA3-4FF7-8AD8-CA1A4FFF09A9}" type="presOf" srcId="{E0D1C7F6-C1D4-43BC-833C-896E19C2FB1C}" destId="{33300F63-2326-434C-AFF8-EF2B32D457B9}" srcOrd="0" destOrd="0" presId="urn:microsoft.com/office/officeart/2005/8/layout/default"/>
    <dgm:cxn modelId="{BD6E558D-B662-4ABD-BFC0-139262F49F9B}" type="presOf" srcId="{C529407D-5528-4503-B316-2D1B678B0526}" destId="{F70B5363-5914-4A96-8020-DED4D45324D6}" srcOrd="0" destOrd="0" presId="urn:microsoft.com/office/officeart/2005/8/layout/default"/>
    <dgm:cxn modelId="{EFB67B8E-CF86-4A26-9863-F601B0CFB5FE}" type="presOf" srcId="{EEABFF09-0F11-43D0-B81A-3237DC1075A6}" destId="{9FF60066-8242-45C5-8F89-25BCBAD0826A}" srcOrd="0" destOrd="0" presId="urn:microsoft.com/office/officeart/2005/8/layout/default"/>
    <dgm:cxn modelId="{044F8E8E-E04B-4DA6-83DA-15F880971FFF}" srcId="{9A27DF31-45A5-4CF7-AA2B-B49FAB522D68}" destId="{74C77870-7ACD-4BA2-B555-AEFF6829425F}" srcOrd="1" destOrd="0" parTransId="{9F457E0B-8A82-4724-AEDE-76B945DFCC81}" sibTransId="{1BFC6599-EE97-486F-8A5B-D3689CB0E090}"/>
    <dgm:cxn modelId="{5F4B1D96-FA1D-4718-B4F5-C0C6F4CB59FE}" type="presOf" srcId="{9C59C806-D659-436E-9321-94E0A0AE5A22}" destId="{3D07E92B-8E9B-4DC6-8F5A-E85B9708F240}" srcOrd="0" destOrd="0" presId="urn:microsoft.com/office/officeart/2005/8/layout/default"/>
    <dgm:cxn modelId="{4B4EA2A1-67D9-442A-84DF-29969EA8E4FF}" srcId="{9A27DF31-45A5-4CF7-AA2B-B49FAB522D68}" destId="{5D2271C5-2616-439E-8C92-D767C8265681}" srcOrd="5" destOrd="0" parTransId="{6D2755BD-0CC0-4D13-88CD-24832BCBB304}" sibTransId="{2CC1FD0E-0CF9-4759-95F1-A6927462500E}"/>
    <dgm:cxn modelId="{70B466BD-904C-4E29-888C-8DCA8AA181A6}" type="presOf" srcId="{9A27DF31-45A5-4CF7-AA2B-B49FAB522D68}" destId="{AEFCB0EA-D1C8-4CFF-B835-7311F918D0C6}" srcOrd="0" destOrd="0" presId="urn:microsoft.com/office/officeart/2005/8/layout/default"/>
    <dgm:cxn modelId="{741D25C1-B370-48E6-AE2C-5AD94E111709}" srcId="{9A27DF31-45A5-4CF7-AA2B-B49FAB522D68}" destId="{9C59C806-D659-436E-9321-94E0A0AE5A22}" srcOrd="6" destOrd="0" parTransId="{BD410B3A-A1FC-425A-BB0A-5E65DC10933C}" sibTransId="{16CE16CD-BF0F-48B6-809E-726F04D02432}"/>
    <dgm:cxn modelId="{63683FEC-1A4B-47E7-A212-A9251179271F}" type="presOf" srcId="{5D2271C5-2616-439E-8C92-D767C8265681}" destId="{48C3CFC3-5F61-457C-A982-4DD2BFE0AF1E}" srcOrd="0" destOrd="0" presId="urn:microsoft.com/office/officeart/2005/8/layout/default"/>
    <dgm:cxn modelId="{1B2BCF0F-9601-45C9-82DD-9427DFC75059}" type="presParOf" srcId="{AEFCB0EA-D1C8-4CFF-B835-7311F918D0C6}" destId="{9898A5F2-E5BB-4B69-B340-3F449D63AA56}" srcOrd="0" destOrd="0" presId="urn:microsoft.com/office/officeart/2005/8/layout/default"/>
    <dgm:cxn modelId="{5B137A39-D290-429A-9AD3-EFA4109F8084}" type="presParOf" srcId="{AEFCB0EA-D1C8-4CFF-B835-7311F918D0C6}" destId="{909C3FE5-1D43-437D-8D28-35B208CB48EC}" srcOrd="1" destOrd="0" presId="urn:microsoft.com/office/officeart/2005/8/layout/default"/>
    <dgm:cxn modelId="{0C3AB19A-9A22-433E-B9E3-03DC3F357410}" type="presParOf" srcId="{AEFCB0EA-D1C8-4CFF-B835-7311F918D0C6}" destId="{A8A737EC-6AE1-4147-9CCD-5194BE9F7163}" srcOrd="2" destOrd="0" presId="urn:microsoft.com/office/officeart/2005/8/layout/default"/>
    <dgm:cxn modelId="{916516C8-2A36-4D93-A4D1-49E3B6320619}" type="presParOf" srcId="{AEFCB0EA-D1C8-4CFF-B835-7311F918D0C6}" destId="{904F22ED-99C2-4F1A-B372-318E6AEDA984}" srcOrd="3" destOrd="0" presId="urn:microsoft.com/office/officeart/2005/8/layout/default"/>
    <dgm:cxn modelId="{3B5BB7FF-58AF-4A80-96AD-A1113E957FD2}" type="presParOf" srcId="{AEFCB0EA-D1C8-4CFF-B835-7311F918D0C6}" destId="{9FF60066-8242-45C5-8F89-25BCBAD0826A}" srcOrd="4" destOrd="0" presId="urn:microsoft.com/office/officeart/2005/8/layout/default"/>
    <dgm:cxn modelId="{59280905-0CEC-492F-8D5E-37BB126C45BB}" type="presParOf" srcId="{AEFCB0EA-D1C8-4CFF-B835-7311F918D0C6}" destId="{B903799E-28A5-4CA3-8AB7-9A01FB8C7194}" srcOrd="5" destOrd="0" presId="urn:microsoft.com/office/officeart/2005/8/layout/default"/>
    <dgm:cxn modelId="{588EAEE5-D8CF-4C15-9CB9-AAAAF95B7394}" type="presParOf" srcId="{AEFCB0EA-D1C8-4CFF-B835-7311F918D0C6}" destId="{33300F63-2326-434C-AFF8-EF2B32D457B9}" srcOrd="6" destOrd="0" presId="urn:microsoft.com/office/officeart/2005/8/layout/default"/>
    <dgm:cxn modelId="{6F161DAB-8F3F-401F-BB3B-DB609F42F3AD}" type="presParOf" srcId="{AEFCB0EA-D1C8-4CFF-B835-7311F918D0C6}" destId="{C9B55773-2B8C-4718-8185-6C7B3EC00272}" srcOrd="7" destOrd="0" presId="urn:microsoft.com/office/officeart/2005/8/layout/default"/>
    <dgm:cxn modelId="{FBB218FE-44F8-4C53-8568-36F2A266EC40}" type="presParOf" srcId="{AEFCB0EA-D1C8-4CFF-B835-7311F918D0C6}" destId="{F70B5363-5914-4A96-8020-DED4D45324D6}" srcOrd="8" destOrd="0" presId="urn:microsoft.com/office/officeart/2005/8/layout/default"/>
    <dgm:cxn modelId="{778F82B7-85DB-4E90-B649-A583220E4837}" type="presParOf" srcId="{AEFCB0EA-D1C8-4CFF-B835-7311F918D0C6}" destId="{D665FDC7-69DD-46F9-8378-F92FD4EB9281}" srcOrd="9" destOrd="0" presId="urn:microsoft.com/office/officeart/2005/8/layout/default"/>
    <dgm:cxn modelId="{379D8C88-B1D1-47DE-B0CD-194FCB64FB4F}" type="presParOf" srcId="{AEFCB0EA-D1C8-4CFF-B835-7311F918D0C6}" destId="{48C3CFC3-5F61-457C-A982-4DD2BFE0AF1E}" srcOrd="10" destOrd="0" presId="urn:microsoft.com/office/officeart/2005/8/layout/default"/>
    <dgm:cxn modelId="{462F16F0-181B-42A0-9E38-0AE021F0F7F2}" type="presParOf" srcId="{AEFCB0EA-D1C8-4CFF-B835-7311F918D0C6}" destId="{A17994FF-3F85-47FB-8CC1-8C5E80B197F5}" srcOrd="11" destOrd="0" presId="urn:microsoft.com/office/officeart/2005/8/layout/default"/>
    <dgm:cxn modelId="{222D94FC-1C12-4FD8-8957-501E29A8F239}" type="presParOf" srcId="{AEFCB0EA-D1C8-4CFF-B835-7311F918D0C6}" destId="{3D07E92B-8E9B-4DC6-8F5A-E85B9708F24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8A5F2-E5BB-4B69-B340-3F449D63AA56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1.</a:t>
          </a:r>
          <a:endParaRPr lang="en-US" sz="6500" kern="1200" dirty="0"/>
        </a:p>
      </dsp:txBody>
      <dsp:txXfrm>
        <a:off x="3080" y="587635"/>
        <a:ext cx="2444055" cy="1466433"/>
      </dsp:txXfrm>
    </dsp:sp>
    <dsp:sp modelId="{A8A737EC-6AE1-4147-9CCD-5194BE9F7163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2. </a:t>
          </a:r>
          <a:endParaRPr lang="en-US" sz="6500" kern="1200"/>
        </a:p>
      </dsp:txBody>
      <dsp:txXfrm>
        <a:off x="2691541" y="587635"/>
        <a:ext cx="2444055" cy="1466433"/>
      </dsp:txXfrm>
    </dsp:sp>
    <dsp:sp modelId="{9FF60066-8242-45C5-8F89-25BCBAD0826A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3. </a:t>
          </a:r>
          <a:endParaRPr lang="en-US" sz="6500" kern="1200"/>
        </a:p>
      </dsp:txBody>
      <dsp:txXfrm>
        <a:off x="5380002" y="587635"/>
        <a:ext cx="2444055" cy="1466433"/>
      </dsp:txXfrm>
    </dsp:sp>
    <dsp:sp modelId="{33300F63-2326-434C-AFF8-EF2B32D457B9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4. </a:t>
          </a:r>
          <a:endParaRPr lang="en-US" sz="6500" kern="1200"/>
        </a:p>
      </dsp:txBody>
      <dsp:txXfrm>
        <a:off x="8068463" y="587635"/>
        <a:ext cx="2444055" cy="1466433"/>
      </dsp:txXfrm>
    </dsp:sp>
    <dsp:sp modelId="{F70B5363-5914-4A96-8020-DED4D45324D6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5. </a:t>
          </a:r>
          <a:endParaRPr lang="en-US" sz="6500" kern="1200" dirty="0"/>
        </a:p>
      </dsp:txBody>
      <dsp:txXfrm>
        <a:off x="1347311" y="2298474"/>
        <a:ext cx="2444055" cy="1466433"/>
      </dsp:txXfrm>
    </dsp:sp>
    <dsp:sp modelId="{48C3CFC3-5F61-457C-A982-4DD2BFE0AF1E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6. </a:t>
          </a:r>
          <a:endParaRPr lang="en-US" sz="6500" kern="1200"/>
        </a:p>
      </dsp:txBody>
      <dsp:txXfrm>
        <a:off x="4035772" y="2298474"/>
        <a:ext cx="2444055" cy="1466433"/>
      </dsp:txXfrm>
    </dsp:sp>
    <dsp:sp modelId="{3D07E92B-8E9B-4DC6-8F5A-E85B9708F240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7. </a:t>
          </a:r>
          <a:endParaRPr lang="en-US" sz="6500" kern="1200"/>
        </a:p>
      </dsp:txBody>
      <dsp:txXfrm>
        <a:off x="6724233" y="2298474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81D56-1F8C-4E77-B220-33DBCE8E9AF1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E794-1F35-4BBE-95BC-6C5AA28D80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19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AE794-1F35-4BBE-95BC-6C5AA28D808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10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C7F58-A1D5-E7C9-29D7-5BB7A2B33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66560A-21F1-914A-8F49-B10BDCF46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4FEDC3-3953-B80F-47BB-ABBCAC16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80AF0-DB36-3AC5-D8A0-F99618A8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DC56DC-9DB1-D0BC-A1F1-861825BC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12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98341-D189-B9C9-112A-B869C09A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D6FB31-1504-AA73-A0E7-5680FD434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4672FC-5EA6-64CE-7A81-B991E3B5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54680E-A732-7FAA-1047-D521919C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5A0335-2D1F-9667-E6F8-BF1D5DF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2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642437-FAE8-C206-2C52-1E1131EE2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FC7E57-6071-20D7-8842-5CA4C63F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FE2E93-55C3-919F-30CA-FFEBEB8C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0EB34-F40D-231A-F241-794E1067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CAB330-90E9-F746-4A4E-D985340E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8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575F4-28D2-F7A1-664E-9DBB05EF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25736-447F-46B2-6677-9860A7AE5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6593E-BF9F-3468-CA61-137B8732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67B0FC-F1A2-FC6B-2F95-F6750961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7AE259-E9EE-140C-3BC8-D74206AC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46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42D8E-C408-09B5-637E-44CC61D9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26B939-23DC-FC4F-08FD-A404EF281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734DE0-164D-9DBC-FF04-6F268E88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FE3F38-7D3B-1470-1DA4-FD98F55B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F68C89-FF5A-9103-1CFB-23A4B0AB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68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ECCC5-6DCA-5C9C-CC8A-87C96252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CF8C45-250C-E1F5-35D1-047DCFDA1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B3B6538-21A9-2B79-61BD-FAF517D97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D4796F-4ADA-4CFC-9007-CAADD41C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3043A5-C38C-1C42-8D81-0A8493CB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334FD1-BD4B-ECB7-6C08-D73162CA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12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89173-42E6-E885-75B2-E1543A4C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D001DA-94AC-BBC6-D1F9-19DA54FBE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17AA0D-A32B-9510-3A26-9B04BDD76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352421-B8AC-B95D-FF9C-ADE0A8A8F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F9383D-99BF-F3BC-C915-890E571C9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1C13CD-B968-D7F8-9FDC-D6EB8F111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D5BE40-0476-A0ED-3C86-2C400F6F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1B54A7-0162-0E25-8816-B03EF5E3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5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38FA6-5D49-65E5-B9FA-D610E299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24C0101-5F25-45E1-4416-ABA6D700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23450-8B78-F7AD-BE70-595D0A10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4C2418-1897-1718-0DB3-5FB7547E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08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8C9017-BA89-0481-C952-11582FFD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0B422B-75A5-2C51-4816-0F4D35BD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DB14E4-76C6-4D26-C225-1322714F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56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CC43C-47AD-CC14-7432-C79E4BEE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AC7A0-33C5-C8A7-CDB4-D8F3C879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E5EF12-4B2A-8E2A-A2AA-CD4011C14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57E519-B6AB-D2C2-E5AB-1EDDF488F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3B1DE2-A662-4000-FAC4-8F701DC9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0972AA-2C4A-E0ED-7645-C68E8D79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19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BA396-758D-33D4-413F-2AF0A682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38D437-C468-1C8E-2CD0-83D7E37BA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FFC377-3631-42C3-9025-FB20A2703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97FC6F2-BBB0-377F-BFEA-ACDDBBF8E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37D8DA-452F-9EAD-918A-ECEA95A3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94C546-FA3F-EC35-4C2B-B6AB94D0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30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151F60-9AC8-E678-7883-A12F1179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176511-CE1E-92AB-E050-78A6F1A0E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8EE2AD-765A-7781-1A3F-3957250BF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DFCF-0B92-4611-9437-C56B9DAFDEB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A0C68E-BEAB-FEBA-744B-1CF48D49D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7F6BE2-FAC8-06C0-75C9-638AB9A3B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16C2-DAA7-4013-92DE-335EFE0734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5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tth4F9PpNQ?feature=oembed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webappviewer/index.html?id=093893b9d0654c59978b26655d1d3d4b&amp;amp;extent=73001.7325%2C451098.6467%2C88737.0639%2C458794.8621%2C2899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diagramLayout" Target="../diagrams/layout1.xml"/><Relationship Id="rId3" Type="http://schemas.microsoft.com/office/2007/relationships/media" Target="../media/media2.m4a"/><Relationship Id="rId21" Type="http://schemas.microsoft.com/office/2007/relationships/diagramDrawing" Target="../diagrams/drawing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diagramData" Target="../diagrams/data1.xml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20" Type="http://schemas.openxmlformats.org/officeDocument/2006/relationships/diagramColors" Target="../diagrams/colors1.xml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openxmlformats.org/officeDocument/2006/relationships/diagramQuickStyle" Target="../diagrams/quickStyle1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ED3C9-5E66-1E88-B8A4-A62A4D7BF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DD98C9-782B-2817-1A91-1CBC3F6974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0" r="-1" b="27044"/>
          <a:stretch>
            <a:fillRect/>
          </a:stretch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B4C06E-CC7F-8616-A135-C2FF5E0C2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nl-NL" sz="6600">
                <a:solidFill>
                  <a:schemeClr val="bg1"/>
                </a:solidFill>
              </a:rPr>
              <a:t>Bouwen voor </a:t>
            </a:r>
            <a:br>
              <a:rPr lang="nl-NL" sz="6600">
                <a:solidFill>
                  <a:schemeClr val="bg1"/>
                </a:solidFill>
              </a:rPr>
            </a:br>
            <a:r>
              <a:rPr lang="nl-NL" sz="6600">
                <a:solidFill>
                  <a:schemeClr val="bg1"/>
                </a:solidFill>
              </a:rPr>
              <a:t>Haagse stadsdieren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2036DE-C12C-E630-28BE-B2EF41113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Dierenwijs – Wat is jouw kijk op dierenwelzijn?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FE13C9C-57F0-4B15-522D-6AD2C75F6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9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cozones, de groene ‘wegen’ voor dieren in onze stad 🦔">
            <a:hlinkClick r:id="" action="ppaction://media"/>
            <a:extLst>
              <a:ext uri="{FF2B5EF4-FFF2-40B4-BE49-F238E27FC236}">
                <a16:creationId xmlns:a16="http://schemas.microsoft.com/office/drawing/2014/main" id="{25C659FE-59FB-F09C-3314-ADC44BFB6C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2" y="643466"/>
            <a:ext cx="9860295" cy="5571067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B968211-26AE-B86C-9A7D-3062CE4F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kaart&#10;&#10;Door AI gegenereerde inhoud is mogelijk onjuist.">
            <a:extLst>
              <a:ext uri="{FF2B5EF4-FFF2-40B4-BE49-F238E27FC236}">
                <a16:creationId xmlns:a16="http://schemas.microsoft.com/office/drawing/2014/main" id="{883B44D9-6CA1-E70B-1171-B1229B8A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76" r="417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A3F525E-711D-FAA2-8AD0-59588E85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410" y="1250028"/>
            <a:ext cx="3822189" cy="1899912"/>
          </a:xfrm>
        </p:spPr>
        <p:txBody>
          <a:bodyPr>
            <a:normAutofit/>
          </a:bodyPr>
          <a:lstStyle/>
          <a:p>
            <a:r>
              <a:rPr lang="nl-NL" sz="3700" dirty="0">
                <a:hlinkClick r:id="rId3"/>
              </a:rPr>
              <a:t>Natuurnetwerk – Groengebieden en verbindingszones</a:t>
            </a:r>
            <a:endParaRPr lang="nl-NL" sz="37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CC6EBCB-2E2D-2103-463B-11333A3B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7265F9-609E-2EE4-E490-03BE8B60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4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9E06FC-046C-E8EE-E928-CE95387D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270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NL" sz="5200" dirty="0"/>
              <a:t>Dierengeluiden quiz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F5B11F86-1C44-4E6E-C3A9-5A1BB6FBD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44382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4" name="Pad">
            <a:hlinkClick r:id="" action="ppaction://media"/>
            <a:extLst>
              <a:ext uri="{FF2B5EF4-FFF2-40B4-BE49-F238E27FC236}">
                <a16:creationId xmlns:a16="http://schemas.microsoft.com/office/drawing/2014/main" id="{898B1515-3C4F-FD80-E792-8225BA915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479060" y="2941637"/>
            <a:ext cx="487363" cy="487363"/>
          </a:xfrm>
          <a:prstGeom prst="rect">
            <a:avLst/>
          </a:prstGeom>
        </p:spPr>
      </p:pic>
      <p:pic>
        <p:nvPicPr>
          <p:cNvPr id="15" name="Huismus">
            <a:hlinkClick r:id="" action="ppaction://media"/>
            <a:extLst>
              <a:ext uri="{FF2B5EF4-FFF2-40B4-BE49-F238E27FC236}">
                <a16:creationId xmlns:a16="http://schemas.microsoft.com/office/drawing/2014/main" id="{AF243B68-A96C-9DB6-F31A-260C8AF537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02594" y="2941636"/>
            <a:ext cx="487363" cy="487363"/>
          </a:xfrm>
          <a:prstGeom prst="rect">
            <a:avLst/>
          </a:prstGeom>
        </p:spPr>
      </p:pic>
      <p:pic>
        <p:nvPicPr>
          <p:cNvPr id="16" name="Vleermuis">
            <a:hlinkClick r:id="" action="ppaction://media"/>
            <a:extLst>
              <a:ext uri="{FF2B5EF4-FFF2-40B4-BE49-F238E27FC236}">
                <a16:creationId xmlns:a16="http://schemas.microsoft.com/office/drawing/2014/main" id="{57086D86-3C83-357D-A984-F3D4B9312A5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926128" y="2941636"/>
            <a:ext cx="487363" cy="487363"/>
          </a:xfrm>
          <a:prstGeom prst="rect">
            <a:avLst/>
          </a:prstGeom>
        </p:spPr>
      </p:pic>
      <p:pic>
        <p:nvPicPr>
          <p:cNvPr id="17" name="Merel">
            <a:hlinkClick r:id="" action="ppaction://media"/>
            <a:extLst>
              <a:ext uri="{FF2B5EF4-FFF2-40B4-BE49-F238E27FC236}">
                <a16:creationId xmlns:a16="http://schemas.microsoft.com/office/drawing/2014/main" id="{1B23BD16-46D2-695B-434B-056BC0404CE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649662" y="2941636"/>
            <a:ext cx="487363" cy="487363"/>
          </a:xfrm>
          <a:prstGeom prst="rect">
            <a:avLst/>
          </a:prstGeom>
        </p:spPr>
      </p:pic>
      <p:pic>
        <p:nvPicPr>
          <p:cNvPr id="19" name="Egel">
            <a:hlinkClick r:id="" action="ppaction://media"/>
            <a:extLst>
              <a:ext uri="{FF2B5EF4-FFF2-40B4-BE49-F238E27FC236}">
                <a16:creationId xmlns:a16="http://schemas.microsoft.com/office/drawing/2014/main" id="{1ED8ED53-42BA-8D8A-716A-99D02CF3329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894907" y="4620034"/>
            <a:ext cx="487363" cy="487363"/>
          </a:xfrm>
          <a:prstGeom prst="rect">
            <a:avLst/>
          </a:prstGeom>
        </p:spPr>
      </p:pic>
      <p:pic>
        <p:nvPicPr>
          <p:cNvPr id="20" name="Bij">
            <a:hlinkClick r:id="" action="ppaction://media"/>
            <a:extLst>
              <a:ext uri="{FF2B5EF4-FFF2-40B4-BE49-F238E27FC236}">
                <a16:creationId xmlns:a16="http://schemas.microsoft.com/office/drawing/2014/main" id="{8662F121-4FE8-E19D-FA45-FB0E3E974B3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539783" y="4620033"/>
            <a:ext cx="487363" cy="487363"/>
          </a:xfrm>
          <a:prstGeom prst="rect">
            <a:avLst/>
          </a:prstGeom>
        </p:spPr>
      </p:pic>
      <p:pic>
        <p:nvPicPr>
          <p:cNvPr id="21" name="Ooievaar">
            <a:hlinkClick r:id="" action="ppaction://media"/>
            <a:extLst>
              <a:ext uri="{FF2B5EF4-FFF2-40B4-BE49-F238E27FC236}">
                <a16:creationId xmlns:a16="http://schemas.microsoft.com/office/drawing/2014/main" id="{46978BFB-E084-A3AF-1BFE-970A85449F5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42128" y="4620032"/>
            <a:ext cx="487363" cy="4873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79E6D60-D968-EE18-D845-FF76F379A18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5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1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76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8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69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A0AA95-B4E4-AAF2-678A-9C9DE62F5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11"/>
          <a:stretch>
            <a:fillRect/>
          </a:stretch>
        </p:blipFill>
        <p:spPr>
          <a:xfrm>
            <a:off x="184251" y="306475"/>
            <a:ext cx="6062474" cy="4114619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9E614BA6-9BCE-23B0-33E2-B250E2E2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2"/>
          <a:stretch>
            <a:fillRect/>
          </a:stretch>
        </p:blipFill>
        <p:spPr>
          <a:xfrm>
            <a:off x="5717481" y="2029767"/>
            <a:ext cx="6062474" cy="45217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AA8287B-A836-6AE1-8DAD-8FBC6C1D6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9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CDE88-7D14-C6CF-1C52-68B49729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Voedselketen </a:t>
            </a:r>
          </a:p>
        </p:txBody>
      </p:sp>
      <p:pic>
        <p:nvPicPr>
          <p:cNvPr id="1028" name="Picture 4" descr="Havik | Vogelbescherming">
            <a:extLst>
              <a:ext uri="{FF2B5EF4-FFF2-40B4-BE49-F238E27FC236}">
                <a16:creationId xmlns:a16="http://schemas.microsoft.com/office/drawing/2014/main" id="{FC5707EC-AA22-87C8-B9EF-7B9856F9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48" y="1989369"/>
            <a:ext cx="2879261" cy="287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uismus | Vogelbescherming">
            <a:extLst>
              <a:ext uri="{FF2B5EF4-FFF2-40B4-BE49-F238E27FC236}">
                <a16:creationId xmlns:a16="http://schemas.microsoft.com/office/drawing/2014/main" id="{32C1A6EB-6D78-9556-45C5-F8B10F22A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15" y="2685748"/>
            <a:ext cx="2020870" cy="20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8E5CD6-B0B3-5AD9-FAE3-744A37C41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577" y="3429000"/>
            <a:ext cx="1444591" cy="103185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629C32-5179-89D7-9180-C4AA25092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1" y="2578711"/>
            <a:ext cx="1882140" cy="1882140"/>
          </a:xfrm>
          <a:prstGeom prst="rect">
            <a:avLst/>
          </a:prstGeom>
        </p:spPr>
      </p:pic>
      <p:pic>
        <p:nvPicPr>
          <p:cNvPr id="1042" name="Picture 18" descr="vector teken van het symbool van de pijl naar rechts is geïsoleerd op een witte  achtergrond. rechterpijlpictogram kleur bewerkbaar. 9688273 Vectorkunst bij  Vecteezy">
            <a:extLst>
              <a:ext uri="{FF2B5EF4-FFF2-40B4-BE49-F238E27FC236}">
                <a16:creationId xmlns:a16="http://schemas.microsoft.com/office/drawing/2014/main" id="{4381927E-B9C6-D7AE-8BCE-E48CE4157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35111" r="27926" b="34954"/>
          <a:stretch>
            <a:fillRect/>
          </a:stretch>
        </p:blipFill>
        <p:spPr bwMode="auto">
          <a:xfrm>
            <a:off x="1909704" y="3689321"/>
            <a:ext cx="717341" cy="4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vector teken van het symbool van de pijl naar rechts is geïsoleerd op een witte  achtergrond. rechterpijlpictogram kleur bewerkbaar. 9688273 Vectorkunst bij  Vecteezy">
            <a:extLst>
              <a:ext uri="{FF2B5EF4-FFF2-40B4-BE49-F238E27FC236}">
                <a16:creationId xmlns:a16="http://schemas.microsoft.com/office/drawing/2014/main" id="{1FBBB83D-1CB6-5700-273D-C7B964CDF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35111" r="27926" b="34954"/>
          <a:stretch>
            <a:fillRect/>
          </a:stretch>
        </p:blipFill>
        <p:spPr bwMode="auto">
          <a:xfrm>
            <a:off x="8453508" y="3689319"/>
            <a:ext cx="717341" cy="4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vector teken van het symbool van de pijl naar rechts is geïsoleerd op een witte  achtergrond. rechterpijlpictogram kleur bewerkbaar. 9688273 Vectorkunst bij  Vecteezy">
            <a:extLst>
              <a:ext uri="{FF2B5EF4-FFF2-40B4-BE49-F238E27FC236}">
                <a16:creationId xmlns:a16="http://schemas.microsoft.com/office/drawing/2014/main" id="{47495D1E-12F6-B1AD-62DD-2C720F22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35111" r="27926" b="34954"/>
          <a:stretch>
            <a:fillRect/>
          </a:stretch>
        </p:blipFill>
        <p:spPr bwMode="auto">
          <a:xfrm>
            <a:off x="4888651" y="3689320"/>
            <a:ext cx="717341" cy="48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16012B9-361A-8843-CCF7-9EA622D3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4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CA905B0-77DE-CEEC-092E-C6D8C663C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658" y="496909"/>
            <a:ext cx="7566684" cy="586418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D09DE9C-AFBD-FAE4-B974-27A13CE09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9F41A-0D12-E968-6329-70BF3D56A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32FBD2-DC74-C1C8-832E-458C88F7C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2" b="2705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BD81E0D-D51A-55FB-4CF7-E0F2F47D4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60" y="6388777"/>
            <a:ext cx="562188" cy="3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03e95be-f593-41dc-b647-f46fbd6a5fa3}" enabled="1" method="Standard" siteId="{8c653938-6726-49c5-bca7-8e44a4bf2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</Words>
  <Application>Microsoft Office PowerPoint</Application>
  <PresentationFormat>Breedbeeld</PresentationFormat>
  <Paragraphs>13</Paragraphs>
  <Slides>8</Slides>
  <Notes>1</Notes>
  <HiddenSlides>0</HiddenSlides>
  <MMClips>8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Kantoorthema</vt:lpstr>
      <vt:lpstr>Bouwen voor  Haagse stadsdieren </vt:lpstr>
      <vt:lpstr>PowerPoint-presentatie</vt:lpstr>
      <vt:lpstr>Natuurnetwerk – Groengebieden en verbindingszones</vt:lpstr>
      <vt:lpstr>Dierengeluiden quiz</vt:lpstr>
      <vt:lpstr>PowerPoint-presentatie</vt:lpstr>
      <vt:lpstr>Voedselketen 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Bouwen voor Haagse stadsdieren</dc:title>
  <dc:creator>Marloes de Boer</dc:creator>
  <cp:lastModifiedBy>Marloes de Boer</cp:lastModifiedBy>
  <cp:revision>2</cp:revision>
  <dcterms:created xsi:type="dcterms:W3CDTF">2025-10-13T08:24:02Z</dcterms:created>
  <dcterms:modified xsi:type="dcterms:W3CDTF">2026-03-12T15:45:57Z</dcterms:modified>
</cp:coreProperties>
</file>