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36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2286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2743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3200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3657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EA494B-E6FE-01AE-383F-66CDEDB403C0}" v="1" dt="2024-04-24T12:44:54.839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lumOff val="-13575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114395"/>
              <a:lumOff val="-24975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3">
              <a:hueOff val="362282"/>
              <a:satOff val="31803"/>
              <a:lumOff val="-18242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 Light"/>
          <a:ea typeface="Helvetica Neue Light"/>
          <a:cs typeface="Helvetica Neue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rgbClr val="EDEADD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9BA00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ADBDA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146070"/>
              <a:satOff val="-10048"/>
              <a:lumOff val="-30626"/>
            </a:schemeClr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B5B5C1"/>
          </a:solidFill>
        </a:fill>
      </a:tcStyle>
    </a:wholeTbl>
    <a:band2H>
      <a:tcTxStyle/>
      <a:tcStyle>
        <a:tcBdr/>
        <a:fill>
          <a:solidFill>
            <a:srgbClr val="9A9AA5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85F"/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15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microsoft.com/office/2015/10/relationships/revisionInfo" Target="revisionInfo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émon Dammers" userId="S::remon.dammers@denhaag.nl::f8b3c8c4-3c37-4aa8-a62a-a309fe18c6b7" providerId="AD" clId="Web-{0DEA494B-E6FE-01AE-383F-66CDEDB403C0}"/>
    <pc:docChg chg="modSld">
      <pc:chgData name="Rémon Dammers" userId="S::remon.dammers@denhaag.nl::f8b3c8c4-3c37-4aa8-a62a-a309fe18c6b7" providerId="AD" clId="Web-{0DEA494B-E6FE-01AE-383F-66CDEDB403C0}" dt="2024-04-24T12:44:54.839" v="0" actId="1076"/>
      <pc:docMkLst>
        <pc:docMk/>
      </pc:docMkLst>
      <pc:sldChg chg="modSp">
        <pc:chgData name="Rémon Dammers" userId="S::remon.dammers@denhaag.nl::f8b3c8c4-3c37-4aa8-a62a-a309fe18c6b7" providerId="AD" clId="Web-{0DEA494B-E6FE-01AE-383F-66CDEDB403C0}" dt="2024-04-24T12:44:54.839" v="0" actId="1076"/>
        <pc:sldMkLst>
          <pc:docMk/>
          <pc:sldMk cId="0" sldId="268"/>
        </pc:sldMkLst>
        <pc:spChg chg="mod">
          <ac:chgData name="Rémon Dammers" userId="S::remon.dammers@denhaag.nl::f8b3c8c4-3c37-4aa8-a62a-a309fe18c6b7" providerId="AD" clId="Web-{0DEA494B-E6FE-01AE-383F-66CDEDB403C0}" dt="2024-04-24T12:44:54.839" v="0" actId="1076"/>
          <ac:spMkLst>
            <pc:docMk/>
            <pc:sldMk cId="0" sldId="268"/>
            <ac:spMk id="3" creationId="{C826FF53-585E-ED0B-98F3-10C598B399F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el en onder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eltekst"/>
          <p:cNvSpPr txBox="1">
            <a:spLocks noGrp="1"/>
          </p:cNvSpPr>
          <p:nvPr>
            <p:ph type="title"/>
          </p:nvPr>
        </p:nvSpPr>
        <p:spPr>
          <a:xfrm>
            <a:off x="1778000" y="2298700"/>
            <a:ext cx="20828000" cy="4648200"/>
          </a:xfrm>
          <a:prstGeom prst="rect">
            <a:avLst/>
          </a:prstGeom>
        </p:spPr>
        <p:txBody>
          <a:bodyPr anchor="b"/>
          <a:lstStyle/>
          <a:p>
            <a:r>
              <a:t>Titeltekst</a:t>
            </a:r>
          </a:p>
        </p:txBody>
      </p:sp>
      <p:sp>
        <p:nvSpPr>
          <p:cNvPr id="12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1778000" y="7073900"/>
            <a:ext cx="20828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13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horizonta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532241774_2880x1920.jpg"/>
          <p:cNvSpPr>
            <a:spLocks noGrp="1"/>
          </p:cNvSpPr>
          <p:nvPr>
            <p:ph type="pic" idx="21"/>
          </p:nvPr>
        </p:nvSpPr>
        <p:spPr>
          <a:xfrm>
            <a:off x="3125968" y="-393700"/>
            <a:ext cx="18135601" cy="12090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eltekst"/>
          <p:cNvSpPr txBox="1">
            <a:spLocks noGrp="1"/>
          </p:cNvSpPr>
          <p:nvPr>
            <p:ph type="title"/>
          </p:nvPr>
        </p:nvSpPr>
        <p:spPr>
          <a:xfrm>
            <a:off x="635000" y="9512300"/>
            <a:ext cx="23114000" cy="2006600"/>
          </a:xfrm>
          <a:prstGeom prst="rect">
            <a:avLst/>
          </a:prstGeom>
        </p:spPr>
        <p:txBody>
          <a:bodyPr anchor="b"/>
          <a:lstStyle/>
          <a:p>
            <a:r>
              <a:t>Titeltekst</a:t>
            </a:r>
          </a:p>
        </p:txBody>
      </p:sp>
      <p:sp>
        <p:nvSpPr>
          <p:cNvPr id="22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635000" y="11442700"/>
            <a:ext cx="23114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23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- midd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eltekst"/>
          <p:cNvSpPr txBox="1">
            <a:spLocks noGrp="1"/>
          </p:cNvSpPr>
          <p:nvPr>
            <p:ph type="title"/>
          </p:nvPr>
        </p:nvSpPr>
        <p:spPr>
          <a:xfrm>
            <a:off x="1778000" y="4533900"/>
            <a:ext cx="20828000" cy="4648200"/>
          </a:xfrm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31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vertica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532204087_1355x1355.jpg"/>
          <p:cNvSpPr>
            <a:spLocks noGrp="1"/>
          </p:cNvSpPr>
          <p:nvPr>
            <p:ph type="pic" sz="half" idx="21"/>
          </p:nvPr>
        </p:nvSpPr>
        <p:spPr>
          <a:xfrm>
            <a:off x="12827000" y="952500"/>
            <a:ext cx="11468100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eltekst"/>
          <p:cNvSpPr txBox="1">
            <a:spLocks noGrp="1"/>
          </p:cNvSpPr>
          <p:nvPr>
            <p:ph type="title"/>
          </p:nvPr>
        </p:nvSpPr>
        <p:spPr>
          <a:xfrm>
            <a:off x="1651000" y="952500"/>
            <a:ext cx="10223500" cy="5549900"/>
          </a:xfrm>
          <a:prstGeom prst="rect">
            <a:avLst/>
          </a:prstGeom>
        </p:spPr>
        <p:txBody>
          <a:bodyPr anchor="b"/>
          <a:lstStyle>
            <a:lvl1pPr>
              <a:defRPr sz="8400"/>
            </a:lvl1pPr>
          </a:lstStyle>
          <a:p>
            <a:r>
              <a:t>Titeltekst</a:t>
            </a:r>
          </a:p>
        </p:txBody>
      </p:sp>
      <p:sp>
        <p:nvSpPr>
          <p:cNvPr id="40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1651000" y="6527800"/>
            <a:ext cx="10223500" cy="57277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41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- bov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eltek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49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en opsomm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eltek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57" name="Hoofdtekst - niveau éé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4800"/>
            </a:lvl1pPr>
            <a:lvl2pPr>
              <a:defRPr sz="4800"/>
            </a:lvl2pPr>
            <a:lvl3pPr>
              <a:defRPr sz="4800"/>
            </a:lvl3pPr>
            <a:lvl4pPr>
              <a:defRPr sz="4800"/>
            </a:lvl4pPr>
            <a:lvl5pPr>
              <a:defRPr sz="48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58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, opsomm.,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532205080_1647x1098.jpg"/>
          <p:cNvSpPr>
            <a:spLocks noGrp="1"/>
          </p:cNvSpPr>
          <p:nvPr>
            <p:ph type="pic" sz="half" idx="21"/>
          </p:nvPr>
        </p:nvSpPr>
        <p:spPr>
          <a:xfrm>
            <a:off x="10960100" y="3149600"/>
            <a:ext cx="13944600" cy="9296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eltek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67" name="Hoofdtekst - niveau één…"/>
          <p:cNvSpPr txBox="1">
            <a:spLocks noGrp="1"/>
          </p:cNvSpPr>
          <p:nvPr>
            <p:ph type="body" sz="half" idx="1"/>
          </p:nvPr>
        </p:nvSpPr>
        <p:spPr>
          <a:xfrm>
            <a:off x="1689100" y="3149600"/>
            <a:ext cx="10223500" cy="9296400"/>
          </a:xfrm>
          <a:prstGeom prst="rect">
            <a:avLst/>
          </a:prstGeom>
        </p:spPr>
        <p:txBody>
          <a:bodyPr/>
          <a:lstStyle>
            <a:lvl1pPr marL="558800" indent="-558800">
              <a:spcBef>
                <a:spcPts val="4500"/>
              </a:spcBef>
              <a:defRPr sz="3800"/>
            </a:lvl1pPr>
            <a:lvl2pPr marL="1117600" indent="-558800">
              <a:spcBef>
                <a:spcPts val="4500"/>
              </a:spcBef>
              <a:defRPr sz="3800"/>
            </a:lvl2pPr>
            <a:lvl3pPr marL="1676400" indent="-558800">
              <a:spcBef>
                <a:spcPts val="4500"/>
              </a:spcBef>
              <a:defRPr sz="3800"/>
            </a:lvl3pPr>
            <a:lvl4pPr marL="2235200" indent="-558800">
              <a:spcBef>
                <a:spcPts val="4500"/>
              </a:spcBef>
              <a:defRPr sz="3800"/>
            </a:lvl4pPr>
            <a:lvl5pPr marL="2794000" indent="-558800">
              <a:spcBef>
                <a:spcPts val="4500"/>
              </a:spcBef>
              <a:defRPr sz="38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68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Opsomm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Hoofdtekst - niveau één…"/>
          <p:cNvSpPr txBox="1">
            <a:spLocks noGrp="1"/>
          </p:cNvSpPr>
          <p:nvPr>
            <p:ph type="body" idx="1"/>
          </p:nvPr>
        </p:nvSpPr>
        <p:spPr>
          <a:xfrm>
            <a:off x="1689100" y="1778000"/>
            <a:ext cx="21005800" cy="10160000"/>
          </a:xfrm>
          <a:prstGeom prst="rect">
            <a:avLst/>
          </a:prstGeom>
        </p:spPr>
        <p:txBody>
          <a:bodyPr/>
          <a:lstStyle>
            <a:lvl1pPr>
              <a:defRPr sz="4800"/>
            </a:lvl1pPr>
            <a:lvl2pPr>
              <a:defRPr sz="4800"/>
            </a:lvl2pPr>
            <a:lvl3pPr>
              <a:defRPr sz="4800"/>
            </a:lvl3pPr>
            <a:lvl4pPr>
              <a:defRPr sz="4800"/>
            </a:lvl4pPr>
            <a:lvl5pPr>
              <a:defRPr sz="48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76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driema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532205080_1647x1098.jpg"/>
          <p:cNvSpPr>
            <a:spLocks noGrp="1"/>
          </p:cNvSpPr>
          <p:nvPr>
            <p:ph type="pic" sz="quarter" idx="21"/>
          </p:nvPr>
        </p:nvSpPr>
        <p:spPr>
          <a:xfrm>
            <a:off x="15300325" y="7048500"/>
            <a:ext cx="8324850" cy="5549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532204087_1355x1355.jpg"/>
          <p:cNvSpPr>
            <a:spLocks noGrp="1"/>
          </p:cNvSpPr>
          <p:nvPr>
            <p:ph type="pic" sz="quarter" idx="22"/>
          </p:nvPr>
        </p:nvSpPr>
        <p:spPr>
          <a:xfrm>
            <a:off x="15760700" y="863600"/>
            <a:ext cx="7404100" cy="7404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532241774_2880x1920.jpg"/>
          <p:cNvSpPr>
            <a:spLocks noGrp="1"/>
          </p:cNvSpPr>
          <p:nvPr>
            <p:ph type="pic" idx="23"/>
          </p:nvPr>
        </p:nvSpPr>
        <p:spPr>
          <a:xfrm>
            <a:off x="-990600" y="1130300"/>
            <a:ext cx="17202150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ita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21"/>
          </p:nvPr>
        </p:nvSpPr>
        <p:spPr>
          <a:xfrm>
            <a:off x="2387600" y="8953500"/>
            <a:ext cx="19621500" cy="5842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200" i="1"/>
            </a:lvl1pPr>
          </a:lstStyle>
          <a:p>
            <a:r>
              <a:t>–Johnny Appleseed</a:t>
            </a:r>
          </a:p>
        </p:txBody>
      </p:sp>
      <p:sp>
        <p:nvSpPr>
          <p:cNvPr id="94" name="&quot;Typ hier een citaat.&quot;"/>
          <p:cNvSpPr txBox="1">
            <a:spLocks noGrp="1"/>
          </p:cNvSpPr>
          <p:nvPr>
            <p:ph type="body" sz="quarter" idx="22"/>
          </p:nvPr>
        </p:nvSpPr>
        <p:spPr>
          <a:xfrm>
            <a:off x="2387600" y="6076950"/>
            <a:ext cx="19621500" cy="8255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4800"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r>
              <a:t>"Typ hier een citaat." </a:t>
            </a:r>
          </a:p>
        </p:txBody>
      </p:sp>
      <p:sp>
        <p:nvSpPr>
          <p:cNvPr id="95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532241774_2880x1920.jpg"/>
          <p:cNvSpPr>
            <a:spLocks noGrp="1"/>
          </p:cNvSpPr>
          <p:nvPr>
            <p:ph type="pic" idx="21"/>
          </p:nvPr>
        </p:nvSpPr>
        <p:spPr>
          <a:xfrm>
            <a:off x="-50800" y="-1270000"/>
            <a:ext cx="24485600" cy="16323734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tekst"/>
          <p:cNvSpPr txBox="1">
            <a:spLocks noGrp="1"/>
          </p:cNvSpPr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Titeltekst</a:t>
            </a:r>
          </a:p>
        </p:txBody>
      </p:sp>
      <p:sp>
        <p:nvSpPr>
          <p:cNvPr id="3" name="Hoofdtekst - niveau één…"/>
          <p:cNvSpPr txBox="1">
            <a:spLocks noGrp="1"/>
          </p:cNvSpPr>
          <p:nvPr>
            <p:ph type="body" idx="1"/>
          </p:nvPr>
        </p:nvSpPr>
        <p:spPr>
          <a:xfrm>
            <a:off x="1689100" y="3149600"/>
            <a:ext cx="21005800" cy="9296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4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11959031" y="13081000"/>
            <a:ext cx="453238" cy="461059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2400" b="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2286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2743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3200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3657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63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127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90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254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317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381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444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508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571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2286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2743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3200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3657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3sixtyfive.co/portfolio_page/aandacht-voor-afvalscheiding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PP.4.MeningAfvalScheiden.MEDH.2021_01.pdf" descr="PP.4.MeningAfvalScheiden.MEDH.2021_01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" y="21973"/>
            <a:ext cx="24383850" cy="137681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PP.4.MeningAfvalScheiden.MEDH.2021_02.pdf" descr="PP.4.MeningAfvalScheiden.MEDH.2021_02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53" y="-16856"/>
            <a:ext cx="24410706" cy="1378327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PP.4.MeningAfvalScheiden.MEDH.2021_03.pdf" descr="PP.4.MeningAfvalScheiden.MEDH.2021_03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1" y="-16856"/>
            <a:ext cx="24371879" cy="137613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" name="PP.4.MeningAfvalScheiden.MEDH.2021_04.pdf" descr="PP.4.MeningAfvalScheiden.MEDH.2021_04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53" y="2559"/>
            <a:ext cx="24410706" cy="137832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PP.4.MeningAfvalScheiden.MEDH.2021_05.pdf" descr="PP.4.MeningAfvalScheiden.MEDH.2021_05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" y="-16856"/>
            <a:ext cx="24383850" cy="1376810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PP.4.MeningAfvalScheiden.MEDH.2021_06.pdf" descr="PP.4.MeningAfvalScheiden.MEDH.2021_06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595" y="-36270"/>
            <a:ext cx="24527190" cy="1384904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PP.4.MeningAfvalScheiden.MEDH.2021_07.pdf" descr="PP.4.MeningAfvalScheiden.MEDH.2021_07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339" y="-16856"/>
            <a:ext cx="24422679" cy="1379003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" name="PP.4.MeningAfvalScheiden.MEDH.2021_08.pdf" descr="PP.4.MeningAfvalScheiden.MEDH.2021_08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53" y="2559"/>
            <a:ext cx="24410706" cy="137832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PP.4.MeningAfvalScheiden.MEDH.2021_09.pdf" descr="PP.4.MeningAfvalScheiden.MEDH.2021_09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639" y="-16856"/>
            <a:ext cx="24384001" cy="137681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PP.4.MeningAfvalScheiden.MEDH.2021_10.pdf" descr="PP.4.MeningAfvalScheiden.MEDH.2021_10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53" y="2559"/>
            <a:ext cx="24410706" cy="137832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PP.4.MeningAfvalScheiden.MEDH.2021_11.pdf" descr="PP.4.MeningAfvalScheiden.MEDH.2021_11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1" y="2559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PP.4.MeningAfvalScheiden.MEDH.2021_12.pdf" descr="PP.4.MeningAfvalScheiden.MEDH.2021_12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53" y="-16856"/>
            <a:ext cx="24410706" cy="1378327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" name="PP.4.MeningAfvalScheiden.MEDH.2021_13.pdf" descr="PP.4.MeningAfvalScheiden.MEDH.2021_13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53" y="2559"/>
            <a:ext cx="24410706" cy="13783269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C826FF53-585E-ED0B-98F3-10C598B399FE}"/>
              </a:ext>
            </a:extLst>
          </p:cNvPr>
          <p:cNvSpPr txBox="1"/>
          <p:nvPr/>
        </p:nvSpPr>
        <p:spPr>
          <a:xfrm>
            <a:off x="3386187" y="11739306"/>
            <a:ext cx="10844505" cy="1323439"/>
          </a:xfrm>
          <a:prstGeom prst="rect">
            <a:avLst/>
          </a:prstGeom>
          <a:solidFill>
            <a:srgbClr val="FFFFFF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l"/>
            <a:r>
              <a:rPr lang="nl-NL" sz="4000" b="0" i="0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Kijk</a:t>
            </a:r>
            <a:r>
              <a:rPr lang="nl-NL" sz="4000" b="0" i="0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nl-NL" sz="4000" b="0" i="0" strike="noStrike" dirty="0">
                <a:solidFill>
                  <a:srgbClr val="00B050"/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3sixtyfive.co/</a:t>
            </a:r>
            <a:r>
              <a:rPr lang="nl-NL" sz="4000" b="0" i="0" strike="noStrike" dirty="0" err="1">
                <a:solidFill>
                  <a:srgbClr val="00B050"/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portfolio_page</a:t>
            </a:r>
            <a:r>
              <a:rPr lang="nl-NL" sz="4000" b="0" i="0" strike="noStrike" dirty="0">
                <a:solidFill>
                  <a:srgbClr val="00B050"/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/aandacht-voor-afvalscheiding/</a:t>
            </a:r>
            <a:r>
              <a:rPr lang="nl-NL" sz="4000" b="0" i="0" strike="noStrike" dirty="0">
                <a:solidFill>
                  <a:srgbClr val="00B050"/>
                </a:solidFill>
                <a:effectLst/>
                <a:latin typeface="Calibri" panose="020F0502020204030204" pitchFamily="34" charset="0"/>
              </a:rPr>
              <a:t> </a:t>
            </a:r>
            <a:endParaRPr lang="nl-NL" sz="4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PP.4.MeningAfvalScheiden.MEDH.2021_14.pdf" descr="PP.4.MeningAfvalScheiden.MEDH.2021_14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1" y="-16856"/>
            <a:ext cx="24384001" cy="137681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PP.4.MeningAfvalScheiden.MEDH.2021_15.pdf" descr="PP.4.MeningAfvalScheiden.MEDH.2021_15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53" y="2559"/>
            <a:ext cx="24282508" cy="1371088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" name="PP.4.MeningAfvalScheiden.MEDH.2021_16.pdf" descr="PP.4.MeningAfvalScheiden.MEDH.2021_16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767" y="2559"/>
            <a:ext cx="24449535" cy="1380519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PP.4.MeningAfvalScheiden.MEDH.2021_17.pdf" descr="PP.4.MeningAfvalScheiden.MEDH.2021_17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1" y="-36270"/>
            <a:ext cx="24371879" cy="137613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PP.4.MeningAfvalScheiden.MEDH.2021_18.pdf" descr="PP.4.MeningAfvalScheiden.MEDH.2021_18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767" y="2559"/>
            <a:ext cx="24449535" cy="1380519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PP.4.MeningAfvalScheiden.MEDH.2021_19.pdf" descr="PP.4.MeningAfvalScheiden.MEDH.2021_19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1" y="-16856"/>
            <a:ext cx="24384001" cy="137681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PP.4.MeningAfvalScheiden.MEDH.2021_20.pdf" descr="PP.4.MeningAfvalScheiden.MEDH.2021_20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1" y="-16856"/>
            <a:ext cx="24384001" cy="137681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PP.4.MeningAfvalScheiden.MEDH.2021_21.pdf" descr="PP.4.MeningAfvalScheiden.MEDH.2021_21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1" y="-16856"/>
            <a:ext cx="24384001" cy="137681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PP.4.MeningAfvalScheiden.MEDH.2021_22.pdf" descr="PP.4.MeningAfvalScheiden.MEDH.2021_22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767" y="2559"/>
            <a:ext cx="24449535" cy="1380519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PP.4.MeningAfvalScheiden.MEDH.2021_23.pdf" descr="PP.4.MeningAfvalScheiden.MEDH.2021_23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1" y="-16856"/>
            <a:ext cx="24384001" cy="137681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PP.4.MeningAfvalScheiden.MEDH.2021_24.pdf" descr="PP.4.MeningAfvalScheiden.MEDH.2021_24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767" y="2559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PP.4.MeningAfvalScheiden.MEDH.2021_25.pdf" descr="PP.4.MeningAfvalScheiden.MEDH.2021_25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53" y="2559"/>
            <a:ext cx="24410706" cy="137832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" name="PP.4.MeningAfvalScheiden.MEDH.2021_26.pdf" descr="PP.4.MeningAfvalScheiden.MEDH.2021_26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1" y="-16856"/>
            <a:ext cx="24351272" cy="1374971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PP.4.MeningAfvalScheiden.MEDH.2021_27.pdf" descr="PP.4.MeningAfvalScheiden.MEDH.2021_27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53" y="-16856"/>
            <a:ext cx="24410706" cy="1378327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" name="PP.4.MeningAfvalScheiden.MEDH.2021_28.pdf" descr="PP.4.MeningAfvalScheiden.MEDH.2021_28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53" y="2559"/>
            <a:ext cx="24410706" cy="137832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PP.4.MeningAfvalScheiden.MEDH.2021_29.pdf" descr="PP.4.MeningAfvalScheiden.MEDH.2021_29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53" y="-16856"/>
            <a:ext cx="24410706" cy="1378327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PP.4.MeningAfvalScheiden.MEDH.2021_30.pdf" descr="PP.4.MeningAfvalScheiden.MEDH.2021_30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1009" y="-16856"/>
            <a:ext cx="24486934" cy="1382631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roces - GDH Word Document" ma:contentTypeID="0x0101008696D14171FA4CED8F032AD334D7A9EF000E75E8D5DA4C4C449790B8D5260A01D1" ma:contentTypeVersion="28" ma:contentTypeDescription="Maak een nieuw Word document." ma:contentTypeScope="" ma:versionID="106b367542834186530e5ddf7dc108c0">
  <xsd:schema xmlns:xsd="http://www.w3.org/2001/XMLSchema" xmlns:xs="http://www.w3.org/2001/XMLSchema" xmlns:p="http://schemas.microsoft.com/office/2006/metadata/properties" xmlns:ns1="http://schemas.microsoft.com/sharepoint/v3" xmlns:ns2="06be366b-76c1-48e2-8e84-0219a6e6b478" xmlns:ns3="6fc73856-965d-4c01-b6ec-de85b755efe9" targetNamespace="http://schemas.microsoft.com/office/2006/metadata/properties" ma:root="true" ma:fieldsID="37b1f3aa5bb2f654692490195b7f5ae1" ns1:_="" ns2:_="" ns3:_="">
    <xsd:import namespace="http://schemas.microsoft.com/sharepoint/v3"/>
    <xsd:import namespace="06be366b-76c1-48e2-8e84-0219a6e6b478"/>
    <xsd:import namespace="6fc73856-965d-4c01-b6ec-de85b755efe9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ebb03eb60f1c456383d550cda2a2ac01" minOccurs="0"/>
                <xsd:element ref="ns2:TaxCatchAll" minOccurs="0"/>
                <xsd:element ref="ns2:TaxCatchAllLabel" minOccurs="0"/>
                <xsd:element ref="ns2:ofae577968ed4be8b7cfa6b3c1b2b2a3" minOccurs="0"/>
                <xsd:element ref="ns2:TaxKeywordTaxHTFiel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2:SharedWithUsers" minOccurs="0"/>
                <xsd:element ref="ns2:SharedWithDetails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lcf76f155ced4ddcb4097134ff3c332f" minOccurs="0"/>
                <xsd:element ref="ns3:MediaServiceLocation" minOccurs="0"/>
                <xsd:element ref="ns1:_ip_UnifiedCompliancePolicyProperties" minOccurs="0"/>
                <xsd:element ref="ns1:_ip_UnifiedCompliancePolicyUIAction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34" nillable="true" ma:displayName="Eigenschappen van het geïntegreerd beleid voor naleving" ma:hidden="true" ma:internalName="_ip_UnifiedCompliancePolicyProperties">
      <xsd:simpleType>
        <xsd:restriction base="dms:Note"/>
      </xsd:simpleType>
    </xsd:element>
    <xsd:element name="_ip_UnifiedCompliancePolicyUIAction" ma:index="35" nillable="true" ma:displayName="Actie van de gebruikersinterface van het geïntegreerd beleid voor naleving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6be366b-76c1-48e2-8e84-0219a6e6b478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arde van de document-id" ma:description="De waarde van de document-id die aan dit item is toegewezen." ma:internalName="_dlc_DocId" ma:readOnly="true">
      <xsd:simpleType>
        <xsd:restriction base="dms:Text"/>
      </xsd:simpleType>
    </xsd:element>
    <xsd:element name="_dlc_DocIdUrl" ma:index="9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ebb03eb60f1c456383d550cda2a2ac01" ma:index="11" nillable="true" ma:taxonomy="true" ma:internalName="ebb03eb60f1c456383d550cda2a2ac01" ma:taxonomyFieldName="Teamtrefwoorden" ma:displayName="Teamtrefwoorden" ma:fieldId="{ebb03eb6-0f1c-4563-83d5-50cda2a2ac01}" ma:sspId="0f84c60b-fce4-43bd-9f97-923732063525" ma:termSetId="64946c82-0627-44db-b90b-63b2828d47c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Taxonomy Catch All Column" ma:hidden="true" ma:list="{eccf10b4-1883-4fb5-98bd-7bb1b537aedc}" ma:internalName="TaxCatchAll" ma:showField="CatchAllData" ma:web="06be366b-76c1-48e2-8e84-0219a6e6b47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hidden="true" ma:list="{eccf10b4-1883-4fb5-98bd-7bb1b537aedc}" ma:internalName="TaxCatchAllLabel" ma:readOnly="true" ma:showField="CatchAllDataLabel" ma:web="06be366b-76c1-48e2-8e84-0219a6e6b47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fae577968ed4be8b7cfa6b3c1b2b2a3" ma:index="15" nillable="true" ma:taxonomy="true" ma:internalName="ofae577968ed4be8b7cfa6b3c1b2b2a3" ma:taxonomyFieldName="Documentsoort" ma:displayName="Documentsoort" ma:fieldId="{8fae5779-68ed-4be8-b7cf-a6b3c1b2b2a3}" ma:sspId="0f84c60b-fce4-43bd-9f97-923732063525" ma:termSetId="44435a80-4415-4597-a153-5101d02dcbd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17" nillable="true" ma:taxonomy="true" ma:internalName="TaxKeywordTaxHTField" ma:taxonomyFieldName="TaxKeyword" ma:displayName="Ondernemingstrefwoorden" ma:fieldId="{23f27201-bee3-471e-b2e7-b64fd8b7ca38}" ma:taxonomyMulti="true" ma:sspId="0f84c60b-fce4-43bd-9f97-923732063525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haredWithUsers" ma:index="24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5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c73856-965d-4c01-b6ec-de85b755ef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21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22" nillable="true" ma:displayName="Tags" ma:internalName="MediaServiceAutoTags" ma:readOnly="true">
      <xsd:simpleType>
        <xsd:restriction base="dms:Text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2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2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3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32" nillable="true" ma:taxonomy="true" ma:internalName="lcf76f155ced4ddcb4097134ff3c332f" ma:taxonomyFieldName="MediaServiceImageTags" ma:displayName="Afbeeldingtags" ma:readOnly="false" ma:fieldId="{5cf76f15-5ced-4ddc-b409-7134ff3c332f}" ma:taxonomyMulti="true" ma:sspId="0f84c60b-fce4-43bd-9f97-92373206352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33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3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3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6be366b-76c1-48e2-8e84-0219a6e6b478">5D7JNWZJD7MU-1376080299-12535</_dlc_DocId>
    <_dlc_DocIdUrl xmlns="06be366b-76c1-48e2-8e84-0219a6e6b478">
      <Url>https://denhaag.sharepoint.com/sites/Milieueducatie_DSB_ANME/_layouts/15/DocIdRedir.aspx?ID=5D7JNWZJD7MU-1376080299-12535</Url>
      <Description>5D7JNWZJD7MU-1376080299-12535</Description>
    </_dlc_DocIdUrl>
    <TaxKeywordTaxHTField xmlns="06be366b-76c1-48e2-8e84-0219a6e6b478">
      <Terms xmlns="http://schemas.microsoft.com/office/infopath/2007/PartnerControls">
        <TermInfo xmlns="http://schemas.microsoft.com/office/infopath/2007/PartnerControls">
          <TermName xmlns="http://schemas.microsoft.com/office/infopath/2007/PartnerControls">afval=grondstof</TermName>
          <TermId xmlns="http://schemas.microsoft.com/office/infopath/2007/PartnerControls">33167ccb-d074-419c-a419-5813126c9b4a</TermId>
        </TermInfo>
        <TermInfo xmlns="http://schemas.microsoft.com/office/infopath/2007/PartnerControls">
          <TermName xmlns="http://schemas.microsoft.com/office/infopath/2007/PartnerControls">milieueducatie</TermName>
          <TermId xmlns="http://schemas.microsoft.com/office/infopath/2007/PartnerControls">cb7a9832-3413-4527-a822-c4b8e558740e</TermId>
        </TermInfo>
        <TermInfo xmlns="http://schemas.microsoft.com/office/infopath/2007/PartnerControls">
          <TermName xmlns="http://schemas.microsoft.com/office/infopath/2007/PartnerControls">Voort gezet onderwijs</TermName>
          <TermId xmlns="http://schemas.microsoft.com/office/infopath/2007/PartnerControls">4a323b94-c378-4882-ade3-edf9580ef61f</TermId>
        </TermInfo>
      </Terms>
    </TaxKeywordTaxHTField>
    <ofae577968ed4be8b7cfa6b3c1b2b2a3 xmlns="06be366b-76c1-48e2-8e84-0219a6e6b478">
      <Terms xmlns="http://schemas.microsoft.com/office/infopath/2007/PartnerControls">
        <TermInfo xmlns="http://schemas.microsoft.com/office/infopath/2007/PartnerControls">
          <TermName xmlns="http://schemas.microsoft.com/office/infopath/2007/PartnerControls">Documentatie</TermName>
          <TermId xmlns="http://schemas.microsoft.com/office/infopath/2007/PartnerControls">c8b0bf0e-0b8a-4160-af31-b347f749c788</TermId>
        </TermInfo>
      </Terms>
    </ofae577968ed4be8b7cfa6b3c1b2b2a3>
    <ebb03eb60f1c456383d550cda2a2ac01 xmlns="06be366b-76c1-48e2-8e84-0219a6e6b478">
      <Terms xmlns="http://schemas.microsoft.com/office/infopath/2007/PartnerControls">
        <TermInfo xmlns="http://schemas.microsoft.com/office/infopath/2007/PartnerControls">
          <TermName xmlns="http://schemas.microsoft.com/office/infopath/2007/PartnerControls">Afval en Grondstoffen</TermName>
          <TermId xmlns="http://schemas.microsoft.com/office/infopath/2007/PartnerControls">f9cb7730-062e-469e-801c-c60e5506c3b4</TermId>
        </TermInfo>
      </Terms>
    </ebb03eb60f1c456383d550cda2a2ac01>
    <TaxCatchAll xmlns="06be366b-76c1-48e2-8e84-0219a6e6b478">
      <Value>439</Value>
      <Value>436</Value>
      <Value>95</Value>
      <Value>26</Value>
      <Value>265</Value>
    </TaxCatchAll>
    <_ip_UnifiedCompliancePolicyUIAction xmlns="http://schemas.microsoft.com/sharepoint/v3" xsi:nil="true"/>
    <_ip_UnifiedCompliancePolicyProperties xmlns="http://schemas.microsoft.com/sharepoint/v3" xsi:nil="true"/>
    <lcf76f155ced4ddcb4097134ff3c332f xmlns="6fc73856-965d-4c01-b6ec-de85b755efe9">
      <Terms xmlns="http://schemas.microsoft.com/office/infopath/2007/PartnerControls"/>
    </lcf76f155ced4ddcb4097134ff3c332f>
    <MediaLengthInSeconds xmlns="6fc73856-965d-4c01-b6ec-de85b755efe9" xsi:nil="true"/>
    <SharedWithUsers xmlns="06be366b-76c1-48e2-8e84-0219a6e6b478">
      <UserInfo>
        <DisplayName/>
        <AccountId xsi:nil="true"/>
        <AccountType/>
      </UserInfo>
    </SharedWithUsers>
    <_dlc_DocIdPersistId xmlns="06be366b-76c1-48e2-8e84-0219a6e6b478">false</_dlc_DocIdPersistId>
  </documentManagement>
</p:properties>
</file>

<file path=customXml/itemProps1.xml><?xml version="1.0" encoding="utf-8"?>
<ds:datastoreItem xmlns:ds="http://schemas.openxmlformats.org/officeDocument/2006/customXml" ds:itemID="{208965F8-0FBC-44B7-9A7B-B7D551EE07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6be366b-76c1-48e2-8e84-0219a6e6b478"/>
    <ds:schemaRef ds:uri="6fc73856-965d-4c01-b6ec-de85b755efe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6CCACC2-ABB4-4D1B-A5FA-640E09F83C07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75433B6E-1628-4A4D-B0EC-B38E144C814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44238179-3D38-411B-9F86-B04F252FE7A7}">
  <ds:schemaRefs>
    <ds:schemaRef ds:uri="http://schemas.microsoft.com/office/2006/metadata/properties"/>
    <ds:schemaRef ds:uri="http://schemas.microsoft.com/office/infopath/2007/PartnerControls"/>
    <ds:schemaRef ds:uri="06be366b-76c1-48e2-8e84-0219a6e6b478"/>
    <ds:schemaRef ds:uri="http://schemas.microsoft.com/sharepoint/v3"/>
    <ds:schemaRef ds:uri="6fc73856-965d-4c01-b6ec-de85b755efe9"/>
  </ds:schemaRefs>
</ds:datastoreItem>
</file>

<file path=docMetadata/LabelInfo.xml><?xml version="1.0" encoding="utf-8"?>
<clbl:labelList xmlns:clbl="http://schemas.microsoft.com/office/2020/mipLabelMetadata">
  <clbl:label id="{f03e95be-f593-41dc-b647-f46fbd6a5fa3}" enabled="1" method="Standard" siteId="{8c653938-6726-49c5-bca7-8e44a4bf2029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</Words>
  <Application>Microsoft Office PowerPoint</Application>
  <PresentationFormat>Aangepast</PresentationFormat>
  <Paragraphs>1</Paragraphs>
  <Slides>30</Slides>
  <Notes>0</Notes>
  <HiddenSlides>0</HiddenSlides>
  <MMClips>0</MMClips>
  <ScaleCrop>false</ScaleCrop>
  <HeadingPairs>
    <vt:vector size="4" baseType="variant">
      <vt:variant>
        <vt:lpstr>Thema</vt:lpstr>
      </vt:variant>
      <vt:variant>
        <vt:i4>1</vt:i4>
      </vt:variant>
      <vt:variant>
        <vt:lpstr>Diatitels</vt:lpstr>
      </vt:variant>
      <vt:variant>
        <vt:i4>30</vt:i4>
      </vt:variant>
    </vt:vector>
  </HeadingPairs>
  <TitlesOfParts>
    <vt:vector size="31" baseType="lpstr">
      <vt:lpstr>White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meningen over afval</dc:title>
  <dc:creator>Rémon Dammers</dc:creator>
  <cp:keywords>afval=grondstof; milieueducatie; Voort gezet onderwijs</cp:keywords>
  <cp:lastModifiedBy>Rémon Dammers</cp:lastModifiedBy>
  <cp:revision>2</cp:revision>
  <dcterms:modified xsi:type="dcterms:W3CDTF">2024-04-24T12:44:55Z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0x0101008696D14171FA4CED8F032AD334D7A9EF000E75E8D5DA4C4C449790B8D5260A01D1</vt:lpwstr>
  </property>
  <property fmtid="{D5CDD505-2E9C-101B-9397-08002B2CF9AE}" pid="3" name="_dlc_DocIdItemGuid">
    <vt:lpwstr>23656133-6614-4aa3-b04e-8dd5f173bbdd</vt:lpwstr>
  </property>
  <property fmtid="{D5CDD505-2E9C-101B-9397-08002B2CF9AE}" pid="4" name="TaxKeyword">
    <vt:lpwstr>439;#afval=grondstof|33167ccb-d074-419c-a419-5813126c9b4a;#26;#milieueducatie|cb7a9832-3413-4527-a822-c4b8e558740e;#436;#Voort gezet onderwijs|4a323b94-c378-4882-ade3-edf9580ef61f</vt:lpwstr>
  </property>
  <property fmtid="{D5CDD505-2E9C-101B-9397-08002B2CF9AE}" pid="5" name="Documentsoort">
    <vt:lpwstr>95;#Documentatie|c8b0bf0e-0b8a-4160-af31-b347f749c788</vt:lpwstr>
  </property>
  <property fmtid="{D5CDD505-2E9C-101B-9397-08002B2CF9AE}" pid="6" name="Teamtrefwoorden">
    <vt:lpwstr>265;#Afval en Grondstoffen|f9cb7730-062e-469e-801c-c60e5506c3b4</vt:lpwstr>
  </property>
  <property fmtid="{D5CDD505-2E9C-101B-9397-08002B2CF9AE}" pid="7" name="iadc89b14e6f46d3bf0676593dca1557">
    <vt:lpwstr/>
  </property>
  <property fmtid="{D5CDD505-2E9C-101B-9397-08002B2CF9AE}" pid="8" name="Dossiertype">
    <vt:lpwstr/>
  </property>
  <property fmtid="{D5CDD505-2E9C-101B-9397-08002B2CF9AE}" pid="9" name="DocumentSetDescription">
    <vt:lpwstr/>
  </property>
  <property fmtid="{D5CDD505-2E9C-101B-9397-08002B2CF9AE}" pid="10" name="xd_ProgID">
    <vt:lpwstr/>
  </property>
  <property fmtid="{D5CDD505-2E9C-101B-9397-08002B2CF9AE}" pid="11" name="MediaServiceImageTags">
    <vt:lpwstr/>
  </property>
  <property fmtid="{D5CDD505-2E9C-101B-9397-08002B2CF9AE}" pid="12" name="_SourceUrl">
    <vt:lpwstr/>
  </property>
  <property fmtid="{D5CDD505-2E9C-101B-9397-08002B2CF9AE}" pid="13" name="_SharedFileIndex">
    <vt:lpwstr/>
  </property>
  <property fmtid="{D5CDD505-2E9C-101B-9397-08002B2CF9AE}" pid="14" name="ComplianceAssetId">
    <vt:lpwstr/>
  </property>
  <property fmtid="{D5CDD505-2E9C-101B-9397-08002B2CF9AE}" pid="15" name="TemplateUrl">
    <vt:lpwstr/>
  </property>
  <property fmtid="{D5CDD505-2E9C-101B-9397-08002B2CF9AE}" pid="16" name="_ExtendedDescription">
    <vt:lpwstr/>
  </property>
  <property fmtid="{D5CDD505-2E9C-101B-9397-08002B2CF9AE}" pid="17" name="xd_Signature">
    <vt:lpwstr/>
  </property>
  <property fmtid="{D5CDD505-2E9C-101B-9397-08002B2CF9AE}" pid="18" name="Behandelaar">
    <vt:lpwstr/>
  </property>
  <property fmtid="{D5CDD505-2E9C-101B-9397-08002B2CF9AE}" pid="19" name="TriggerFlowInfo">
    <vt:lpwstr/>
  </property>
</Properties>
</file>