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98" r:id="rId3"/>
    <p:sldId id="270" r:id="rId4"/>
    <p:sldId id="299" r:id="rId5"/>
    <p:sldId id="300" r:id="rId6"/>
    <p:sldId id="296" r:id="rId7"/>
    <p:sldId id="297" r:id="rId8"/>
    <p:sldId id="301" r:id="rId9"/>
    <p:sldId id="302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2" autoAdjust="0"/>
    <p:restoredTop sz="96640" autoAdjust="0"/>
  </p:normalViewPr>
  <p:slideViewPr>
    <p:cSldViewPr snapToGrid="0" snapToObjects="1">
      <p:cViewPr varScale="1">
        <p:scale>
          <a:sx n="84" d="100"/>
          <a:sy n="84" d="100"/>
        </p:scale>
        <p:origin x="-90" y="-11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E3B3E-782A-9745-8E84-372F7B6771BF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71C0A-6FC9-E54E-92BE-11816E6C8A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CDEAB-F859-4CEF-9A40-F4CD21A006C9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B29C8-0BA6-4B4C-A638-1AD51DBC4E6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33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E0D86-E943-4491-8CAA-17B198BB31A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73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B29C8-0BA6-4B4C-A638-1AD51DBC4E6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903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 err="1" smtClean="0"/>
              <a:t>Gebruik</a:t>
            </a:r>
            <a:r>
              <a:rPr lang="en-GB" baseline="0" dirty="0" smtClean="0"/>
              <a:t> je de </a:t>
            </a:r>
            <a:r>
              <a:rPr lang="en-GB" baseline="0" dirty="0" err="1" smtClean="0"/>
              <a:t>videostrip</a:t>
            </a:r>
            <a:r>
              <a:rPr lang="en-GB" baseline="0" dirty="0" smtClean="0"/>
              <a:t>? </a:t>
            </a:r>
            <a:r>
              <a:rPr lang="en-GB" baseline="0" dirty="0" err="1" smtClean="0"/>
              <a:t>Kijk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dan</a:t>
            </a:r>
            <a:r>
              <a:rPr lang="en-GB" baseline="0" dirty="0" smtClean="0"/>
              <a:t> op de </a:t>
            </a:r>
            <a:r>
              <a:rPr lang="en-GB" baseline="0" dirty="0" err="1" smtClean="0"/>
              <a:t>volgende</a:t>
            </a:r>
            <a:r>
              <a:rPr lang="en-GB" baseline="0" dirty="0" smtClean="0"/>
              <a:t> dia.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E0D86-E943-4491-8CAA-17B198BB31A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448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 err="1" smtClean="0"/>
              <a:t>Gebruik</a:t>
            </a:r>
            <a:r>
              <a:rPr lang="en-GB" baseline="0" dirty="0" smtClean="0"/>
              <a:t> je de </a:t>
            </a:r>
            <a:r>
              <a:rPr lang="en-GB" baseline="0" dirty="0" err="1" smtClean="0"/>
              <a:t>videostrip</a:t>
            </a:r>
            <a:r>
              <a:rPr lang="en-GB" baseline="0" dirty="0" smtClean="0"/>
              <a:t>? </a:t>
            </a:r>
            <a:r>
              <a:rPr lang="en-GB" baseline="0" dirty="0" err="1" smtClean="0"/>
              <a:t>Kijk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dan</a:t>
            </a:r>
            <a:r>
              <a:rPr lang="en-GB" baseline="0" dirty="0" smtClean="0"/>
              <a:t> op de </a:t>
            </a:r>
            <a:r>
              <a:rPr lang="en-GB" baseline="0" dirty="0" err="1" smtClean="0"/>
              <a:t>volgende</a:t>
            </a:r>
            <a:r>
              <a:rPr lang="en-GB" baseline="0" smtClean="0"/>
              <a:t> dia.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E0D86-E943-4491-8CAA-17B198BB31A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448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Terugblik</a:t>
            </a:r>
            <a:r>
              <a:rPr lang="en-GB" baseline="0" dirty="0" smtClean="0"/>
              <a:t> op les 6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E0D86-E943-4491-8CAA-17B198BB31A1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97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Terugblik</a:t>
            </a:r>
            <a:r>
              <a:rPr lang="en-GB" dirty="0" smtClean="0"/>
              <a:t> om hele project</a:t>
            </a:r>
          </a:p>
          <a:p>
            <a:r>
              <a:rPr lang="en-GB" dirty="0" err="1" smtClean="0"/>
              <a:t>Vertel</a:t>
            </a:r>
            <a:r>
              <a:rPr lang="en-GB" dirty="0" smtClean="0"/>
              <a:t> wat </a:t>
            </a:r>
            <a:r>
              <a:rPr lang="en-GB" dirty="0" err="1" smtClean="0"/>
              <a:t>ze</a:t>
            </a:r>
            <a:r>
              <a:rPr lang="en-GB" dirty="0" smtClean="0"/>
              <a:t> </a:t>
            </a:r>
            <a:r>
              <a:rPr lang="en-GB" dirty="0" err="1" smtClean="0"/>
              <a:t>allemaal</a:t>
            </a:r>
            <a:r>
              <a:rPr lang="en-GB" dirty="0" smtClean="0"/>
              <a:t> </a:t>
            </a:r>
            <a:r>
              <a:rPr lang="en-GB" dirty="0" err="1" smtClean="0"/>
              <a:t>ontdekt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geleerd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hebben</a:t>
            </a:r>
            <a:r>
              <a:rPr lang="en-GB" baseline="0" dirty="0" smtClean="0"/>
              <a:t>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E0D86-E943-4491-8CAA-17B198BB31A1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9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2192" y="617247"/>
            <a:ext cx="7265534" cy="2229538"/>
          </a:xfrm>
        </p:spPr>
        <p:txBody>
          <a:bodyPr>
            <a:noAutofit/>
          </a:bodyPr>
          <a:lstStyle>
            <a:lvl1pPr algn="l">
              <a:defRPr sz="7200">
                <a:solidFill>
                  <a:srgbClr val="00A6D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2192" y="3203297"/>
            <a:ext cx="7067378" cy="10258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3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74336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3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2" name="Afbeelding 2" descr="TUDelft_LogoZWAR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146" y="4663753"/>
            <a:ext cx="1104294" cy="323006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3990281" y="418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5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62A2416-1570-3849-86F9-07F78746E1B2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832CF66-B496-874C-8E08-71A5E0622B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5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5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3106" y="205979"/>
            <a:ext cx="71064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106" y="1200150"/>
            <a:ext cx="7106464" cy="3486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8" name="Picture 3" descr="TU_P5#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4" y="4581184"/>
            <a:ext cx="1368883" cy="63242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28"/>
          <p:cNvSpPr>
            <a:spLocks noChangeArrowheads="1"/>
          </p:cNvSpPr>
          <p:nvPr userDrawn="1"/>
        </p:nvSpPr>
        <p:spPr bwMode="auto">
          <a:xfrm>
            <a:off x="0" y="0"/>
            <a:ext cx="1576384" cy="5149008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91436" tIns="45719" rIns="91436" bIns="45719" anchor="ctr"/>
          <a:lstStyle/>
          <a:p>
            <a:pPr algn="r"/>
            <a:endParaRPr lang="nl-NL" sz="2100">
              <a:latin typeface="Tahoma" pitchFamily="34" charset="0"/>
            </a:endParaRPr>
          </a:p>
        </p:txBody>
      </p:sp>
      <p:pic>
        <p:nvPicPr>
          <p:cNvPr id="11" name="Picture 3" descr="TU_P5#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4" y="4389330"/>
            <a:ext cx="1368883" cy="84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4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72404" y="205979"/>
            <a:ext cx="7090513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404" y="1200150"/>
            <a:ext cx="7090513" cy="3615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Afbeelding 8" descr="TUDelft_LogoZWART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624" y="4515071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4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0241" y="505504"/>
            <a:ext cx="3320410" cy="2194834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 smtClean="0">
                <a:latin typeface="Arial"/>
                <a:cs typeface="Arial"/>
              </a:rPr>
              <a:t/>
            </a:r>
            <a:br>
              <a:rPr lang="en-US" sz="5400" dirty="0" smtClean="0">
                <a:latin typeface="Arial"/>
                <a:cs typeface="Arial"/>
              </a:rPr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240" y="2914650"/>
            <a:ext cx="5892160" cy="1314450"/>
          </a:xfrm>
        </p:spPr>
        <p:txBody>
          <a:bodyPr/>
          <a:lstStyle/>
          <a:p>
            <a:pPr algn="l"/>
            <a:r>
              <a:rPr lang="en-US" dirty="0" smtClean="0">
                <a:latin typeface="Arial"/>
                <a:cs typeface="Arial"/>
              </a:rPr>
              <a:t>Les 1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240" y="785813"/>
            <a:ext cx="4333844" cy="3829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62700" y="818496"/>
            <a:ext cx="251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 smtClean="0">
                <a:solidFill>
                  <a:schemeClr val="tx2"/>
                </a:solidFill>
              </a:rPr>
              <a:t>Ontwerp</a:t>
            </a:r>
            <a:r>
              <a:rPr lang="en-GB" sz="4000" b="1" dirty="0" smtClean="0">
                <a:solidFill>
                  <a:schemeClr val="tx2"/>
                </a:solidFill>
              </a:rPr>
              <a:t> </a:t>
            </a:r>
            <a:r>
              <a:rPr lang="en-GB" sz="4000" b="1" dirty="0" err="1" smtClean="0">
                <a:solidFill>
                  <a:schemeClr val="tx2"/>
                </a:solidFill>
              </a:rPr>
              <a:t>een</a:t>
            </a:r>
            <a:r>
              <a:rPr lang="en-GB" sz="4000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GB" sz="4000" b="1" dirty="0" err="1" smtClean="0">
                <a:solidFill>
                  <a:schemeClr val="tx2"/>
                </a:solidFill>
              </a:rPr>
              <a:t>buiten</a:t>
            </a:r>
            <a:r>
              <a:rPr lang="en-GB" sz="4000" b="1" dirty="0" err="1">
                <a:solidFill>
                  <a:schemeClr val="tx2"/>
                </a:solidFill>
              </a:rPr>
              <a:t>l</a:t>
            </a:r>
            <a:r>
              <a:rPr lang="en-GB" sz="4000" b="1" dirty="0" err="1" smtClean="0">
                <a:solidFill>
                  <a:schemeClr val="tx2"/>
                </a:solidFill>
              </a:rPr>
              <a:t>es</a:t>
            </a:r>
            <a:endParaRPr lang="nl-NL" sz="40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2700" y="3105150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Les 6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972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gedaan?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Les uitgewerkt</a:t>
            </a:r>
            <a:r>
              <a:rPr lang="nl-NL" dirty="0"/>
              <a:t> </a:t>
            </a:r>
            <a:endParaRPr lang="nl-NL" dirty="0" smtClean="0"/>
          </a:p>
          <a:p>
            <a:r>
              <a:rPr lang="nl-NL" dirty="0" smtClean="0"/>
              <a:t>Benodigdheden verzameld</a:t>
            </a:r>
          </a:p>
          <a:p>
            <a:r>
              <a:rPr lang="nl-NL" dirty="0" smtClean="0"/>
              <a:t>Les getest</a:t>
            </a:r>
          </a:p>
        </p:txBody>
      </p:sp>
    </p:spTree>
    <p:extLst>
      <p:ext uri="{BB962C8B-B14F-4D97-AF65-F5344CB8AC3E}">
        <p14:creationId xmlns:p14="http://schemas.microsoft.com/office/powerpoint/2010/main" val="21495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Wat </a:t>
            </a:r>
            <a:r>
              <a:rPr lang="en-US" sz="3200" dirty="0" err="1" smtClean="0"/>
              <a:t>gaan</a:t>
            </a:r>
            <a:r>
              <a:rPr lang="en-US" sz="3200" dirty="0" smtClean="0"/>
              <a:t> we </a:t>
            </a:r>
            <a:r>
              <a:rPr lang="en-US" sz="3200" dirty="0" err="1" smtClean="0"/>
              <a:t>doen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9700" y="1200150"/>
            <a:ext cx="3456594" cy="3486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 smtClean="0"/>
              <a:t>Idee</a:t>
            </a:r>
            <a:r>
              <a:rPr lang="en-GB" sz="2400" dirty="0" smtClean="0"/>
              <a:t> </a:t>
            </a:r>
            <a:r>
              <a:rPr lang="en-GB" sz="2400" dirty="0" err="1" smtClean="0"/>
              <a:t>presenteren</a:t>
            </a:r>
            <a:r>
              <a:rPr lang="en-GB" sz="2400" dirty="0" smtClean="0"/>
              <a:t> </a:t>
            </a:r>
            <a:r>
              <a:rPr lang="en-GB" sz="2400" dirty="0" err="1" smtClean="0"/>
              <a:t>aan</a:t>
            </a:r>
            <a:r>
              <a:rPr lang="en-GB" sz="2400" dirty="0" smtClean="0"/>
              <a:t> </a:t>
            </a:r>
            <a:r>
              <a:rPr lang="en-GB" sz="2400" dirty="0" err="1" smtClean="0"/>
              <a:t>leerkracht</a:t>
            </a:r>
            <a:r>
              <a:rPr lang="en-GB" sz="2400" dirty="0" smtClean="0"/>
              <a:t> </a:t>
            </a:r>
            <a:r>
              <a:rPr lang="en-GB" sz="2400" dirty="0" err="1" smtClean="0"/>
              <a:t>groep</a:t>
            </a:r>
            <a:r>
              <a:rPr lang="en-GB" sz="2400" dirty="0" smtClean="0"/>
              <a:t> 3 </a:t>
            </a:r>
            <a:r>
              <a:rPr lang="en-GB" sz="2400" dirty="0" err="1" smtClean="0"/>
              <a:t>en</a:t>
            </a:r>
            <a:r>
              <a:rPr lang="en-GB" sz="2400" dirty="0" smtClean="0"/>
              <a:t> 4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Poster </a:t>
            </a:r>
            <a:r>
              <a:rPr lang="en-GB" sz="2400" dirty="0" err="1" smtClean="0"/>
              <a:t>maken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</a:t>
            </a:r>
            <a:r>
              <a:rPr lang="en-GB" sz="2400" dirty="0" err="1" smtClean="0"/>
              <a:t>demonstratie</a:t>
            </a:r>
            <a:r>
              <a:rPr lang="en-GB" sz="2400" dirty="0" smtClean="0"/>
              <a:t> </a:t>
            </a:r>
            <a:r>
              <a:rPr lang="en-GB" sz="2400" dirty="0" err="1" smtClean="0"/>
              <a:t>geven</a:t>
            </a:r>
            <a:endParaRPr lang="en-US" sz="2400" dirty="0" smtClean="0"/>
          </a:p>
        </p:txBody>
      </p:sp>
      <p:pic>
        <p:nvPicPr>
          <p:cNvPr id="10" name="Picture 11" descr="D:\Users\ldirks\Pictures\Opschonen\Leon\Werk\WKZH-Delft\Ontwerpcirkel\6. presenteren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9803" y="1204912"/>
            <a:ext cx="2703513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01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Wat </a:t>
            </a:r>
            <a:r>
              <a:rPr lang="en-US" sz="3200" dirty="0" err="1" smtClean="0"/>
              <a:t>gaan</a:t>
            </a:r>
            <a:r>
              <a:rPr lang="en-US" sz="3200" dirty="0" smtClean="0"/>
              <a:t> we </a:t>
            </a:r>
            <a:r>
              <a:rPr lang="en-US" sz="3200" dirty="0" err="1" smtClean="0"/>
              <a:t>doen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9700" y="1200150"/>
            <a:ext cx="3456594" cy="3486122"/>
          </a:xfrm>
        </p:spPr>
        <p:txBody>
          <a:bodyPr>
            <a:normAutofit/>
          </a:bodyPr>
          <a:lstStyle/>
          <a:p>
            <a:r>
              <a:rPr lang="en-GB" sz="2400" dirty="0" err="1" smtClean="0"/>
              <a:t>Videostrip</a:t>
            </a:r>
            <a:r>
              <a:rPr lang="en-GB" sz="2400" dirty="0" smtClean="0"/>
              <a:t> </a:t>
            </a:r>
            <a:r>
              <a:rPr lang="en-GB" sz="2400" dirty="0" err="1" smtClean="0"/>
              <a:t>maken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Opsturen</a:t>
            </a:r>
            <a:r>
              <a:rPr lang="en-US" sz="2400" dirty="0" smtClean="0"/>
              <a:t> </a:t>
            </a:r>
            <a:r>
              <a:rPr lang="en-US" sz="2400" dirty="0" err="1" smtClean="0"/>
              <a:t>naar</a:t>
            </a:r>
            <a:r>
              <a:rPr lang="en-US" sz="2400" dirty="0" smtClean="0"/>
              <a:t> de </a:t>
            </a:r>
            <a:r>
              <a:rPr lang="en-US" sz="2400" dirty="0" err="1" smtClean="0"/>
              <a:t>leerkracht</a:t>
            </a:r>
            <a:r>
              <a:rPr lang="en-US" sz="2400" dirty="0" smtClean="0"/>
              <a:t> </a:t>
            </a:r>
            <a:r>
              <a:rPr lang="en-US" sz="2400" dirty="0" err="1" smtClean="0"/>
              <a:t>uit</a:t>
            </a:r>
            <a:r>
              <a:rPr lang="en-US" sz="2400" dirty="0" smtClean="0"/>
              <a:t> </a:t>
            </a:r>
            <a:r>
              <a:rPr lang="en-US" sz="2400" dirty="0" err="1" smtClean="0"/>
              <a:t>groep</a:t>
            </a:r>
            <a:r>
              <a:rPr lang="en-US" sz="2400" dirty="0" smtClean="0"/>
              <a:t> 3 </a:t>
            </a:r>
            <a:r>
              <a:rPr lang="en-US" sz="2400" dirty="0" err="1" smtClean="0"/>
              <a:t>en</a:t>
            </a:r>
            <a:r>
              <a:rPr lang="en-US" sz="2400" dirty="0" smtClean="0"/>
              <a:t> 4</a:t>
            </a:r>
            <a:endParaRPr lang="en-US" sz="2400" dirty="0"/>
          </a:p>
        </p:txBody>
      </p:sp>
      <p:pic>
        <p:nvPicPr>
          <p:cNvPr id="5" name="Picture 11" descr="D:\Users\ldirks\Pictures\Opschonen\Leon\Werk\WKZH-Delft\Ontwerpcirkel\6. presenteren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9803" y="1204912"/>
            <a:ext cx="2703513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43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Presentatie voorbereiden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Zorg dat </a:t>
            </a:r>
            <a:r>
              <a:rPr lang="nl-NL" dirty="0" smtClean="0"/>
              <a:t>duidelijk wordt:</a:t>
            </a:r>
          </a:p>
          <a:p>
            <a:r>
              <a:rPr lang="nl-NL" dirty="0" smtClean="0"/>
              <a:t>hoe </a:t>
            </a:r>
            <a:r>
              <a:rPr lang="nl-NL" dirty="0" smtClean="0"/>
              <a:t>de les heet;</a:t>
            </a:r>
          </a:p>
          <a:p>
            <a:r>
              <a:rPr lang="nl-NL" dirty="0" smtClean="0"/>
              <a:t>wat je leert van de les (het leerdoel);</a:t>
            </a:r>
          </a:p>
          <a:p>
            <a:r>
              <a:rPr lang="nl-NL" dirty="0" smtClean="0"/>
              <a:t>wat de benodigdheden zijn;</a:t>
            </a:r>
          </a:p>
          <a:p>
            <a:r>
              <a:rPr lang="nl-NL" dirty="0" smtClean="0"/>
              <a:t>hoe de les </a:t>
            </a:r>
            <a:r>
              <a:rPr lang="nl-NL" dirty="0" smtClean="0"/>
              <a:t>verloopt;</a:t>
            </a:r>
          </a:p>
          <a:p>
            <a:r>
              <a:rPr lang="nl-NL" dirty="0" smtClean="0"/>
              <a:t>Wat de les leuk maakt.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Zorg ook dat je de les kunt demonstreren!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050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Presentaties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buitenles gaat worden uitgevoerd in groep 3/4?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0894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Afsluiting</a:t>
            </a:r>
            <a:endParaRPr lang="nl-NL" sz="3200" dirty="0"/>
          </a:p>
        </p:txBody>
      </p:sp>
      <p:sp>
        <p:nvSpPr>
          <p:cNvPr id="3" name="Rectangle 2"/>
          <p:cNvSpPr/>
          <p:nvPr/>
        </p:nvSpPr>
        <p:spPr>
          <a:xfrm>
            <a:off x="1763106" y="1063230"/>
            <a:ext cx="7106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Is het </a:t>
            </a:r>
            <a:r>
              <a:rPr lang="en-GB" sz="2400" dirty="0" err="1" smtClean="0"/>
              <a:t>gelukt</a:t>
            </a:r>
            <a:r>
              <a:rPr lang="en-GB" sz="2400" dirty="0" smtClean="0"/>
              <a:t> om </a:t>
            </a:r>
            <a:r>
              <a:rPr lang="en-GB" sz="2400" dirty="0" err="1" smtClean="0"/>
              <a:t>een</a:t>
            </a:r>
            <a:r>
              <a:rPr lang="en-GB" sz="2400" dirty="0" smtClean="0"/>
              <a:t> </a:t>
            </a:r>
            <a:r>
              <a:rPr lang="en-GB" sz="2400" dirty="0" err="1" smtClean="0"/>
              <a:t>goede</a:t>
            </a:r>
            <a:r>
              <a:rPr lang="en-GB" sz="2400" dirty="0" smtClean="0"/>
              <a:t> </a:t>
            </a:r>
            <a:r>
              <a:rPr lang="en-GB" sz="2400" dirty="0" err="1" smtClean="0"/>
              <a:t>presentatie</a:t>
            </a:r>
            <a:r>
              <a:rPr lang="en-GB" sz="2400" dirty="0" smtClean="0"/>
              <a:t> </a:t>
            </a:r>
            <a:r>
              <a:rPr lang="en-GB" sz="2400" dirty="0" err="1" smtClean="0"/>
              <a:t>te</a:t>
            </a:r>
            <a:r>
              <a:rPr lang="en-GB" sz="2400" dirty="0" smtClean="0"/>
              <a:t> </a:t>
            </a:r>
            <a:r>
              <a:rPr lang="en-GB" sz="2400" dirty="0" err="1" smtClean="0"/>
              <a:t>maken</a:t>
            </a:r>
            <a:r>
              <a:rPr lang="en-GB" sz="24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err="1" smtClean="0"/>
              <a:t>Gaan</a:t>
            </a:r>
            <a:r>
              <a:rPr lang="en-GB" sz="2400" dirty="0" smtClean="0"/>
              <a:t> </a:t>
            </a:r>
            <a:r>
              <a:rPr lang="en-GB" sz="2400" dirty="0" err="1" smtClean="0"/>
              <a:t>jullie</a:t>
            </a:r>
            <a:r>
              <a:rPr lang="en-GB" sz="2400" dirty="0" smtClean="0"/>
              <a:t> </a:t>
            </a:r>
            <a:r>
              <a:rPr lang="en-GB" sz="2400" dirty="0" err="1" smtClean="0"/>
              <a:t>een</a:t>
            </a:r>
            <a:r>
              <a:rPr lang="en-GB" sz="2400" dirty="0" smtClean="0"/>
              <a:t> </a:t>
            </a:r>
            <a:r>
              <a:rPr lang="en-GB" sz="2400" dirty="0" err="1" smtClean="0"/>
              <a:t>lesidee</a:t>
            </a:r>
            <a:r>
              <a:rPr lang="en-GB" sz="2400" dirty="0" smtClean="0"/>
              <a:t> </a:t>
            </a:r>
            <a:r>
              <a:rPr lang="en-GB" sz="2400" dirty="0" err="1" smtClean="0"/>
              <a:t>versturen</a:t>
            </a:r>
            <a:r>
              <a:rPr lang="en-GB" sz="2400" dirty="0" smtClean="0"/>
              <a:t> </a:t>
            </a:r>
            <a:r>
              <a:rPr lang="en-GB" sz="2400" dirty="0" err="1" smtClean="0"/>
              <a:t>naar</a:t>
            </a:r>
            <a:r>
              <a:rPr lang="en-GB" sz="2400" dirty="0" smtClean="0"/>
              <a:t> </a:t>
            </a:r>
            <a:r>
              <a:rPr lang="en-GB" sz="2400" dirty="0" err="1" smtClean="0"/>
              <a:t>Jantje</a:t>
            </a:r>
            <a:r>
              <a:rPr lang="en-GB" sz="2400" dirty="0" smtClean="0"/>
              <a:t> </a:t>
            </a:r>
            <a:r>
              <a:rPr lang="en-GB" sz="2400" dirty="0" err="1" smtClean="0"/>
              <a:t>Beton</a:t>
            </a:r>
            <a:r>
              <a:rPr lang="en-GB" sz="24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r>
              <a:rPr lang="en-GB" sz="2800" dirty="0" smtClean="0"/>
              <a:t> </a:t>
            </a:r>
          </a:p>
        </p:txBody>
      </p:sp>
      <p:pic>
        <p:nvPicPr>
          <p:cNvPr id="1026" name="9742112E-92D0-42A1-8CB5-87E69D93030E" descr="06C7F3F0-BA31-4A60-A0F2-202CC9656B51@tudelf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650" y="3325387"/>
            <a:ext cx="3866700" cy="1604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499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Afsluiting</a:t>
            </a:r>
            <a:endParaRPr lang="nl-NL" sz="3200" dirty="0"/>
          </a:p>
        </p:txBody>
      </p:sp>
      <p:sp>
        <p:nvSpPr>
          <p:cNvPr id="3" name="Rectangle 2"/>
          <p:cNvSpPr/>
          <p:nvPr/>
        </p:nvSpPr>
        <p:spPr>
          <a:xfrm>
            <a:off x="1763106" y="1063230"/>
            <a:ext cx="710646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Hoe was het om </a:t>
            </a:r>
            <a:r>
              <a:rPr lang="en-GB" sz="2400" dirty="0" err="1" smtClean="0"/>
              <a:t>te</a:t>
            </a:r>
            <a:r>
              <a:rPr lang="en-GB" sz="2400" dirty="0" smtClean="0"/>
              <a:t> </a:t>
            </a:r>
            <a:r>
              <a:rPr lang="en-GB" sz="2400" dirty="0" err="1" smtClean="0"/>
              <a:t>ontwerpen</a:t>
            </a:r>
            <a:r>
              <a:rPr lang="en-GB" sz="24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Wil je nog </a:t>
            </a:r>
            <a:r>
              <a:rPr lang="en-GB" sz="2400" dirty="0" err="1" smtClean="0"/>
              <a:t>eens</a:t>
            </a:r>
            <a:r>
              <a:rPr lang="en-GB" sz="2400" dirty="0" smtClean="0"/>
              <a:t> </a:t>
            </a:r>
            <a:r>
              <a:rPr lang="en-GB" sz="2400" dirty="0" err="1" smtClean="0"/>
              <a:t>iets</a:t>
            </a:r>
            <a:r>
              <a:rPr lang="en-GB" sz="2400" dirty="0" smtClean="0"/>
              <a:t> </a:t>
            </a:r>
            <a:r>
              <a:rPr lang="en-GB" sz="2400" dirty="0" err="1" smtClean="0"/>
              <a:t>ontwerpen</a:t>
            </a:r>
            <a:r>
              <a:rPr lang="en-GB" sz="2400" dirty="0" smtClean="0"/>
              <a:t>?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r>
              <a:rPr lang="en-GB" sz="2800" dirty="0" smtClean="0"/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421" y="2767180"/>
            <a:ext cx="2016257" cy="17465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273" y="2779471"/>
            <a:ext cx="2016257" cy="17465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209" y="2779472"/>
            <a:ext cx="2016257" cy="174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7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U Delft">
      <a:dk1>
        <a:sysClr val="windowText" lastClr="000000"/>
      </a:dk1>
      <a:lt1>
        <a:srgbClr val="FFFFFF"/>
      </a:lt1>
      <a:dk2>
        <a:srgbClr val="00A6D6"/>
      </a:dk2>
      <a:lt2>
        <a:srgbClr val="FFFFFF"/>
      </a:lt2>
      <a:accent1>
        <a:srgbClr val="A5CA1A"/>
      </a:accent1>
      <a:accent2>
        <a:srgbClr val="E21A1A"/>
      </a:accent2>
      <a:accent3>
        <a:srgbClr val="6D177F"/>
      </a:accent3>
      <a:accent4>
        <a:srgbClr val="E64616"/>
      </a:accent4>
      <a:accent5>
        <a:srgbClr val="008891"/>
      </a:accent5>
      <a:accent6>
        <a:srgbClr val="6B868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193</Words>
  <Application>Microsoft Office PowerPoint</Application>
  <PresentationFormat>On-screen Show (16:9)</PresentationFormat>
  <Paragraphs>60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      </vt:lpstr>
      <vt:lpstr>Wat hebben we gedaan?</vt:lpstr>
      <vt:lpstr>Wat gaan we doen?</vt:lpstr>
      <vt:lpstr>Wat gaan we doen?</vt:lpstr>
      <vt:lpstr>Presentatie voorbereiden</vt:lpstr>
      <vt:lpstr>Presentaties</vt:lpstr>
      <vt:lpstr>Afsluiting</vt:lpstr>
      <vt:lpstr>Afsluiting</vt:lpstr>
    </vt:vector>
  </TitlesOfParts>
  <Company>TU Delft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Niels van den Burg</dc:creator>
  <cp:lastModifiedBy>Niels van den Burg</cp:lastModifiedBy>
  <cp:revision>41</cp:revision>
  <dcterms:created xsi:type="dcterms:W3CDTF">2015-07-09T11:57:30Z</dcterms:created>
  <dcterms:modified xsi:type="dcterms:W3CDTF">2019-01-28T16:08:37Z</dcterms:modified>
</cp:coreProperties>
</file>