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9"/>
  </p:notesMasterIdLst>
  <p:handoutMasterIdLst>
    <p:handoutMasterId r:id="rId10"/>
  </p:handoutMasterIdLst>
  <p:sldIdLst>
    <p:sldId id="373" r:id="rId2"/>
    <p:sldId id="453" r:id="rId3"/>
    <p:sldId id="448" r:id="rId4"/>
    <p:sldId id="447" r:id="rId5"/>
    <p:sldId id="454" r:id="rId6"/>
    <p:sldId id="455" r:id="rId7"/>
    <p:sldId id="456" r:id="rId8"/>
  </p:sldIdLst>
  <p:sldSz cx="9144000" cy="6858000" type="screen4x3"/>
  <p:notesSz cx="6794500" cy="9931400"/>
  <p:defaultTextStyle>
    <a:defPPr>
      <a:defRPr lang="en-US"/>
    </a:defPPr>
    <a:lvl1pPr algn="l" rtl="0" fontAlgn="base">
      <a:spcBef>
        <a:spcPct val="0"/>
      </a:spcBef>
      <a:spcAft>
        <a:spcPct val="0"/>
      </a:spcAft>
      <a:defRPr sz="2200" kern="1200">
        <a:solidFill>
          <a:schemeClr val="tx1"/>
        </a:solidFill>
        <a:latin typeface="Tahoma" pitchFamily="34" charset="0"/>
        <a:ea typeface="+mn-ea"/>
        <a:cs typeface="Arial" charset="0"/>
      </a:defRPr>
    </a:lvl1pPr>
    <a:lvl2pPr marL="457200" algn="l" rtl="0" fontAlgn="base">
      <a:spcBef>
        <a:spcPct val="0"/>
      </a:spcBef>
      <a:spcAft>
        <a:spcPct val="0"/>
      </a:spcAft>
      <a:defRPr sz="2200" kern="1200">
        <a:solidFill>
          <a:schemeClr val="tx1"/>
        </a:solidFill>
        <a:latin typeface="Tahoma" pitchFamily="34" charset="0"/>
        <a:ea typeface="+mn-ea"/>
        <a:cs typeface="Arial" charset="0"/>
      </a:defRPr>
    </a:lvl2pPr>
    <a:lvl3pPr marL="914400" algn="l" rtl="0" fontAlgn="base">
      <a:spcBef>
        <a:spcPct val="0"/>
      </a:spcBef>
      <a:spcAft>
        <a:spcPct val="0"/>
      </a:spcAft>
      <a:defRPr sz="2200" kern="1200">
        <a:solidFill>
          <a:schemeClr val="tx1"/>
        </a:solidFill>
        <a:latin typeface="Tahoma" pitchFamily="34" charset="0"/>
        <a:ea typeface="+mn-ea"/>
        <a:cs typeface="Arial" charset="0"/>
      </a:defRPr>
    </a:lvl3pPr>
    <a:lvl4pPr marL="1371600" algn="l" rtl="0" fontAlgn="base">
      <a:spcBef>
        <a:spcPct val="0"/>
      </a:spcBef>
      <a:spcAft>
        <a:spcPct val="0"/>
      </a:spcAft>
      <a:defRPr sz="2200" kern="1200">
        <a:solidFill>
          <a:schemeClr val="tx1"/>
        </a:solidFill>
        <a:latin typeface="Tahoma" pitchFamily="34" charset="0"/>
        <a:ea typeface="+mn-ea"/>
        <a:cs typeface="Arial" charset="0"/>
      </a:defRPr>
    </a:lvl4pPr>
    <a:lvl5pPr marL="1828800" algn="l" rtl="0" fontAlgn="base">
      <a:spcBef>
        <a:spcPct val="0"/>
      </a:spcBef>
      <a:spcAft>
        <a:spcPct val="0"/>
      </a:spcAft>
      <a:defRPr sz="2200" kern="1200">
        <a:solidFill>
          <a:schemeClr val="tx1"/>
        </a:solidFill>
        <a:latin typeface="Tahoma" pitchFamily="34" charset="0"/>
        <a:ea typeface="+mn-ea"/>
        <a:cs typeface="Arial" charset="0"/>
      </a:defRPr>
    </a:lvl5pPr>
    <a:lvl6pPr marL="2286000" algn="l" defTabSz="914400" rtl="0" eaLnBrk="1" latinLnBrk="0" hangingPunct="1">
      <a:defRPr sz="2200" kern="1200">
        <a:solidFill>
          <a:schemeClr val="tx1"/>
        </a:solidFill>
        <a:latin typeface="Tahoma" pitchFamily="34" charset="0"/>
        <a:ea typeface="+mn-ea"/>
        <a:cs typeface="Arial" charset="0"/>
      </a:defRPr>
    </a:lvl6pPr>
    <a:lvl7pPr marL="2743200" algn="l" defTabSz="914400" rtl="0" eaLnBrk="1" latinLnBrk="0" hangingPunct="1">
      <a:defRPr sz="2200" kern="1200">
        <a:solidFill>
          <a:schemeClr val="tx1"/>
        </a:solidFill>
        <a:latin typeface="Tahoma" pitchFamily="34" charset="0"/>
        <a:ea typeface="+mn-ea"/>
        <a:cs typeface="Arial" charset="0"/>
      </a:defRPr>
    </a:lvl7pPr>
    <a:lvl8pPr marL="3200400" algn="l" defTabSz="914400" rtl="0" eaLnBrk="1" latinLnBrk="0" hangingPunct="1">
      <a:defRPr sz="2200" kern="1200">
        <a:solidFill>
          <a:schemeClr val="tx1"/>
        </a:solidFill>
        <a:latin typeface="Tahoma" pitchFamily="34" charset="0"/>
        <a:ea typeface="+mn-ea"/>
        <a:cs typeface="Arial" charset="0"/>
      </a:defRPr>
    </a:lvl8pPr>
    <a:lvl9pPr marL="3657600" algn="l" defTabSz="914400" rtl="0" eaLnBrk="1" latinLnBrk="0" hangingPunct="1">
      <a:defRPr sz="2200" kern="1200">
        <a:solidFill>
          <a:schemeClr val="tx1"/>
        </a:solidFill>
        <a:latin typeface="Tahom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mke Klapwijk - TNW" initials="RK-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1E40"/>
    <a:srgbClr val="FDBA2A"/>
    <a:srgbClr val="F58320"/>
    <a:srgbClr val="854B9D"/>
    <a:srgbClr val="00B0F0"/>
    <a:srgbClr val="8DC642"/>
    <a:srgbClr val="EBC215"/>
    <a:srgbClr val="F17D09"/>
    <a:srgbClr val="E6B914"/>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8523" autoAdjust="0"/>
  </p:normalViewPr>
  <p:slideViewPr>
    <p:cSldViewPr>
      <p:cViewPr>
        <p:scale>
          <a:sx n="90" d="100"/>
          <a:sy n="90" d="100"/>
        </p:scale>
        <p:origin x="-942" y="252"/>
      </p:cViewPr>
      <p:guideLst>
        <p:guide orient="horz" pos="4069"/>
        <p:guide pos="52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190" y="-10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pitchFamily="18" charset="0"/>
                <a:cs typeface="+mn-cs"/>
              </a:defRPr>
            </a:lvl1pPr>
          </a:lstStyle>
          <a:p>
            <a:pPr>
              <a:defRPr/>
            </a:pPr>
            <a:endParaRPr lang="nl-NL"/>
          </a:p>
        </p:txBody>
      </p:sp>
      <p:sp>
        <p:nvSpPr>
          <p:cNvPr id="31747"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cs typeface="+mn-cs"/>
              </a:defRPr>
            </a:lvl1pPr>
          </a:lstStyle>
          <a:p>
            <a:pPr>
              <a:defRPr/>
            </a:pPr>
            <a:endParaRPr lang="nl-NL"/>
          </a:p>
        </p:txBody>
      </p:sp>
      <p:sp>
        <p:nvSpPr>
          <p:cNvPr id="31748"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pitchFamily="18" charset="0"/>
                <a:cs typeface="+mn-cs"/>
              </a:defRPr>
            </a:lvl1pPr>
          </a:lstStyle>
          <a:p>
            <a:pPr>
              <a:defRPr/>
            </a:pPr>
            <a:endParaRPr lang="nl-NL"/>
          </a:p>
        </p:txBody>
      </p:sp>
      <p:sp>
        <p:nvSpPr>
          <p:cNvPr id="31749"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cs typeface="+mn-cs"/>
              </a:defRPr>
            </a:lvl1pPr>
          </a:lstStyle>
          <a:p>
            <a:pPr>
              <a:defRPr/>
            </a:pPr>
            <a:fld id="{9E7A8D70-E579-4544-98A8-C1A4E1C151A1}" type="slidenum">
              <a:rPr lang="nl-NL"/>
              <a:pPr>
                <a:defRPr/>
              </a:pPr>
              <a:t>‹#›</a:t>
            </a:fld>
            <a:endParaRPr lang="nl-NL"/>
          </a:p>
        </p:txBody>
      </p:sp>
    </p:spTree>
    <p:extLst>
      <p:ext uri="{BB962C8B-B14F-4D97-AF65-F5344CB8AC3E}">
        <p14:creationId xmlns:p14="http://schemas.microsoft.com/office/powerpoint/2010/main" val="3261888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pitchFamily="18" charset="0"/>
                <a:cs typeface="+mn-cs"/>
              </a:defRPr>
            </a:lvl1pPr>
          </a:lstStyle>
          <a:p>
            <a:pPr>
              <a:defRPr/>
            </a:pPr>
            <a:endParaRPr lang="en-US"/>
          </a:p>
        </p:txBody>
      </p:sp>
      <p:sp>
        <p:nvSpPr>
          <p:cNvPr id="16387"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06463" y="4716463"/>
            <a:ext cx="4981575" cy="4470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pitchFamily="18" charset="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cs typeface="+mn-cs"/>
              </a:defRPr>
            </a:lvl1pPr>
          </a:lstStyle>
          <a:p>
            <a:pPr>
              <a:defRPr/>
            </a:pPr>
            <a:fld id="{67317121-F763-4576-AC0F-E002AC13B812}" type="slidenum">
              <a:rPr lang="en-US"/>
              <a:pPr>
                <a:defRPr/>
              </a:pPr>
              <a:t>‹#›</a:t>
            </a:fld>
            <a:endParaRPr lang="en-US"/>
          </a:p>
        </p:txBody>
      </p:sp>
    </p:spTree>
    <p:extLst>
      <p:ext uri="{BB962C8B-B14F-4D97-AF65-F5344CB8AC3E}">
        <p14:creationId xmlns:p14="http://schemas.microsoft.com/office/powerpoint/2010/main" val="3638885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dirty="0" err="1" smtClean="0"/>
              <a:t>Voor</a:t>
            </a:r>
            <a:r>
              <a:rPr lang="en-GB" altLang="nl-NL" dirty="0" smtClean="0"/>
              <a:t> de </a:t>
            </a:r>
            <a:r>
              <a:rPr lang="en-GB" altLang="nl-NL" dirty="0" err="1" smtClean="0"/>
              <a:t>leerkracht</a:t>
            </a:r>
            <a:r>
              <a:rPr lang="en-GB" altLang="nl-NL" dirty="0" smtClean="0"/>
              <a:t>: Het </a:t>
            </a:r>
            <a:r>
              <a:rPr lang="en-GB" altLang="nl-NL" dirty="0" err="1" smtClean="0"/>
              <a:t>kan</a:t>
            </a:r>
            <a:r>
              <a:rPr lang="en-GB" altLang="nl-NL" baseline="0" dirty="0" smtClean="0"/>
              <a:t> </a:t>
            </a:r>
            <a:r>
              <a:rPr lang="en-GB" altLang="nl-NL" baseline="0" dirty="0" err="1" smtClean="0"/>
              <a:t>handig</a:t>
            </a:r>
            <a:r>
              <a:rPr lang="en-GB" altLang="nl-NL" baseline="0" dirty="0" smtClean="0"/>
              <a:t> </a:t>
            </a:r>
            <a:r>
              <a:rPr lang="en-GB" altLang="nl-NL" baseline="0" dirty="0" err="1" smtClean="0"/>
              <a:t>zijn</a:t>
            </a:r>
            <a:r>
              <a:rPr lang="en-GB" altLang="nl-NL" baseline="0" dirty="0" smtClean="0"/>
              <a:t> om even </a:t>
            </a:r>
            <a:r>
              <a:rPr lang="en-GB" altLang="nl-NL" baseline="0" dirty="0" err="1" smtClean="0"/>
              <a:t>kort</a:t>
            </a:r>
            <a:r>
              <a:rPr lang="en-GB" altLang="nl-NL" baseline="0" dirty="0" smtClean="0"/>
              <a:t> </a:t>
            </a:r>
            <a:r>
              <a:rPr lang="en-GB" altLang="nl-NL" baseline="0" dirty="0" err="1" smtClean="0"/>
              <a:t>te</a:t>
            </a:r>
            <a:r>
              <a:rPr lang="en-GB" altLang="nl-NL" baseline="0" dirty="0" smtClean="0"/>
              <a:t> </a:t>
            </a:r>
            <a:r>
              <a:rPr lang="en-GB" altLang="nl-NL" baseline="0" dirty="0" err="1" smtClean="0"/>
              <a:t>herhalen</a:t>
            </a:r>
            <a:r>
              <a:rPr lang="en-GB" altLang="nl-NL" baseline="0" dirty="0" smtClean="0"/>
              <a:t> </a:t>
            </a:r>
            <a:r>
              <a:rPr lang="en-GB" altLang="nl-NL" baseline="0" dirty="0" err="1" smtClean="0"/>
              <a:t>wat</a:t>
            </a:r>
            <a:r>
              <a:rPr lang="en-GB" altLang="nl-NL" baseline="0" dirty="0" smtClean="0"/>
              <a:t> </a:t>
            </a:r>
            <a:r>
              <a:rPr lang="en-GB" altLang="nl-NL" baseline="0" dirty="0" err="1" smtClean="0"/>
              <a:t>er</a:t>
            </a:r>
            <a:r>
              <a:rPr lang="en-GB" altLang="nl-NL" baseline="0" dirty="0" smtClean="0"/>
              <a:t> de </a:t>
            </a:r>
            <a:r>
              <a:rPr lang="en-GB" altLang="nl-NL" baseline="0" dirty="0" err="1" smtClean="0"/>
              <a:t>vorige</a:t>
            </a:r>
            <a:r>
              <a:rPr lang="en-GB" altLang="nl-NL" baseline="0" dirty="0" smtClean="0"/>
              <a:t> les </a:t>
            </a:r>
            <a:r>
              <a:rPr lang="en-GB" altLang="nl-NL" baseline="0" dirty="0" err="1" smtClean="0"/>
              <a:t>gedaan</a:t>
            </a:r>
            <a:r>
              <a:rPr lang="en-GB" altLang="nl-NL" baseline="0" dirty="0" smtClean="0"/>
              <a:t> is </a:t>
            </a:r>
            <a:r>
              <a:rPr lang="en-GB" altLang="nl-NL" baseline="0" dirty="0" err="1" smtClean="0"/>
              <a:t>en</a:t>
            </a:r>
            <a:r>
              <a:rPr lang="en-GB" altLang="nl-NL" baseline="0" dirty="0" smtClean="0"/>
              <a:t> de </a:t>
            </a:r>
            <a:r>
              <a:rPr lang="en-GB" altLang="nl-NL" baseline="0" dirty="0" err="1" smtClean="0"/>
              <a:t>leerlingen</a:t>
            </a:r>
            <a:r>
              <a:rPr lang="en-GB" altLang="nl-NL" baseline="0" dirty="0" smtClean="0"/>
              <a:t> </a:t>
            </a:r>
            <a:r>
              <a:rPr lang="en-GB" altLang="nl-NL" baseline="0" dirty="0" err="1" smtClean="0"/>
              <a:t>te</a:t>
            </a:r>
            <a:r>
              <a:rPr lang="en-GB" altLang="nl-NL" baseline="0" dirty="0" smtClean="0"/>
              <a:t> </a:t>
            </a:r>
            <a:r>
              <a:rPr lang="en-GB" altLang="nl-NL" baseline="0" dirty="0" err="1" smtClean="0"/>
              <a:t>vragen</a:t>
            </a:r>
            <a:r>
              <a:rPr lang="en-GB" altLang="nl-NL" baseline="0" dirty="0" smtClean="0"/>
              <a:t> </a:t>
            </a:r>
            <a:r>
              <a:rPr lang="en-GB" altLang="nl-NL" baseline="0" dirty="0" err="1" smtClean="0"/>
              <a:t>naar</a:t>
            </a:r>
            <a:r>
              <a:rPr lang="en-GB" altLang="nl-NL" baseline="0" dirty="0" smtClean="0"/>
              <a:t> </a:t>
            </a:r>
            <a:r>
              <a:rPr lang="en-GB" altLang="nl-NL" baseline="0" dirty="0" err="1" smtClean="0"/>
              <a:t>hun</a:t>
            </a:r>
            <a:r>
              <a:rPr lang="en-GB" altLang="nl-NL" baseline="0" dirty="0" smtClean="0"/>
              <a:t> </a:t>
            </a:r>
            <a:r>
              <a:rPr lang="en-GB" altLang="nl-NL" baseline="0" dirty="0" err="1" smtClean="0"/>
              <a:t>gekozen</a:t>
            </a:r>
            <a:r>
              <a:rPr lang="en-GB" altLang="nl-NL" baseline="0" dirty="0" smtClean="0"/>
              <a:t> </a:t>
            </a:r>
            <a:r>
              <a:rPr lang="en-GB" altLang="nl-NL" baseline="0" dirty="0" err="1" smtClean="0"/>
              <a:t>ontwerpopdracht</a:t>
            </a:r>
            <a:r>
              <a:rPr lang="en-GB" altLang="nl-NL" baseline="0" dirty="0" smtClean="0"/>
              <a:t>. </a:t>
            </a:r>
            <a:r>
              <a:rPr lang="en-GB" altLang="nl-NL" baseline="0" dirty="0" err="1" smtClean="0"/>
              <a:t>Hebben</a:t>
            </a:r>
            <a:r>
              <a:rPr lang="en-GB" altLang="nl-NL" baseline="0" dirty="0" smtClean="0"/>
              <a:t> </a:t>
            </a:r>
            <a:r>
              <a:rPr lang="en-GB" altLang="nl-NL" baseline="0" dirty="0" err="1" smtClean="0"/>
              <a:t>ze</a:t>
            </a:r>
            <a:r>
              <a:rPr lang="en-GB" altLang="nl-NL" baseline="0" dirty="0" smtClean="0"/>
              <a:t> </a:t>
            </a:r>
            <a:r>
              <a:rPr lang="en-GB" altLang="nl-NL" baseline="0" dirty="0" err="1" smtClean="0"/>
              <a:t>hun</a:t>
            </a:r>
            <a:r>
              <a:rPr lang="en-GB" altLang="nl-NL" baseline="0" dirty="0" smtClean="0"/>
              <a:t> </a:t>
            </a:r>
            <a:r>
              <a:rPr lang="en-GB" altLang="nl-NL" baseline="0" dirty="0" err="1" smtClean="0"/>
              <a:t>werkplan</a:t>
            </a:r>
            <a:r>
              <a:rPr lang="en-GB" altLang="nl-NL" baseline="0" dirty="0" smtClean="0"/>
              <a:t> </a:t>
            </a:r>
            <a:r>
              <a:rPr lang="en-GB" altLang="nl-NL" baseline="0" dirty="0" err="1" smtClean="0"/>
              <a:t>bij</a:t>
            </a:r>
            <a:r>
              <a:rPr lang="en-GB" altLang="nl-NL" baseline="0" dirty="0" smtClean="0"/>
              <a:t> de hand </a:t>
            </a:r>
            <a:r>
              <a:rPr lang="en-GB" altLang="nl-NL" baseline="0" dirty="0" err="1" smtClean="0"/>
              <a:t>en</a:t>
            </a:r>
            <a:r>
              <a:rPr lang="en-GB" altLang="nl-NL" baseline="0" dirty="0" smtClean="0"/>
              <a:t> </a:t>
            </a:r>
            <a:r>
              <a:rPr lang="en-GB" altLang="nl-NL" baseline="0" dirty="0" err="1" smtClean="0"/>
              <a:t>alle</a:t>
            </a:r>
            <a:r>
              <a:rPr lang="en-GB" altLang="nl-NL" baseline="0" dirty="0" smtClean="0"/>
              <a:t> </a:t>
            </a:r>
            <a:r>
              <a:rPr lang="en-GB" altLang="nl-NL" baseline="0" dirty="0" err="1" smtClean="0"/>
              <a:t>materialen</a:t>
            </a:r>
            <a:r>
              <a:rPr lang="en-GB" altLang="nl-NL" baseline="0" dirty="0" smtClean="0"/>
              <a:t> </a:t>
            </a:r>
            <a:r>
              <a:rPr lang="en-GB" altLang="nl-NL" baseline="0" dirty="0" err="1" smtClean="0"/>
              <a:t>verzameld</a:t>
            </a:r>
            <a:r>
              <a:rPr lang="en-GB" altLang="nl-NL" baseline="0" dirty="0" smtClean="0"/>
              <a:t>? </a:t>
            </a:r>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dirty="0" smtClean="0"/>
              <a:t>Het</a:t>
            </a:r>
            <a:r>
              <a:rPr lang="en-GB" altLang="nl-NL" baseline="0" dirty="0" smtClean="0"/>
              <a:t> is nu </a:t>
            </a:r>
            <a:r>
              <a:rPr lang="en-GB" altLang="nl-NL" baseline="0" dirty="0" err="1" smtClean="0"/>
              <a:t>tijd</a:t>
            </a:r>
            <a:r>
              <a:rPr lang="en-GB" altLang="nl-NL" baseline="0" dirty="0" smtClean="0"/>
              <a:t> </a:t>
            </a:r>
            <a:r>
              <a:rPr lang="en-GB" altLang="nl-NL" baseline="0" dirty="0" err="1" smtClean="0"/>
              <a:t>voor</a:t>
            </a:r>
            <a:r>
              <a:rPr lang="en-GB" altLang="nl-NL" baseline="0" dirty="0" smtClean="0"/>
              <a:t> het </a:t>
            </a:r>
            <a:r>
              <a:rPr lang="en-GB" altLang="nl-NL" baseline="0" dirty="0" err="1" smtClean="0"/>
              <a:t>maken</a:t>
            </a:r>
            <a:r>
              <a:rPr lang="en-GB" altLang="nl-NL" baseline="0" dirty="0" smtClean="0"/>
              <a:t> </a:t>
            </a:r>
            <a:r>
              <a:rPr lang="en-GB" altLang="nl-NL" baseline="0" dirty="0" err="1" smtClean="0"/>
              <a:t>en</a:t>
            </a:r>
            <a:r>
              <a:rPr lang="en-GB" altLang="nl-NL" baseline="0" dirty="0" smtClean="0"/>
              <a:t> </a:t>
            </a:r>
            <a:r>
              <a:rPr lang="en-GB" altLang="nl-NL" baseline="0" dirty="0" err="1" smtClean="0"/>
              <a:t>testen</a:t>
            </a:r>
            <a:r>
              <a:rPr lang="en-GB" altLang="nl-NL" baseline="0" dirty="0" smtClean="0"/>
              <a:t> van het prototype. </a:t>
            </a:r>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dirty="0" smtClean="0"/>
              <a:t>Het</a:t>
            </a:r>
            <a:r>
              <a:rPr lang="en-GB" altLang="nl-NL" baseline="0" dirty="0" smtClean="0"/>
              <a:t> prototype </a:t>
            </a:r>
            <a:r>
              <a:rPr lang="en-GB" altLang="nl-NL" baseline="0" dirty="0" err="1" smtClean="0"/>
              <a:t>maken</a:t>
            </a:r>
            <a:r>
              <a:rPr lang="en-GB" altLang="nl-NL" baseline="0" dirty="0" smtClean="0"/>
              <a:t> </a:t>
            </a:r>
            <a:r>
              <a:rPr lang="en-GB" altLang="nl-NL" baseline="0" dirty="0" err="1" smtClean="0"/>
              <a:t>en</a:t>
            </a:r>
            <a:r>
              <a:rPr lang="en-GB" altLang="nl-NL" baseline="0" dirty="0" smtClean="0"/>
              <a:t> </a:t>
            </a:r>
            <a:r>
              <a:rPr lang="en-GB" altLang="nl-NL" baseline="0" dirty="0" err="1" smtClean="0"/>
              <a:t>testen</a:t>
            </a:r>
            <a:r>
              <a:rPr lang="en-GB" altLang="nl-NL" baseline="0" dirty="0" smtClean="0"/>
              <a:t> </a:t>
            </a:r>
            <a:r>
              <a:rPr lang="en-GB" altLang="nl-NL" baseline="0" dirty="0" err="1" smtClean="0"/>
              <a:t>gaan</a:t>
            </a:r>
            <a:r>
              <a:rPr lang="en-GB" altLang="nl-NL" baseline="0" dirty="0" smtClean="0"/>
              <a:t> </a:t>
            </a:r>
            <a:r>
              <a:rPr lang="en-GB" altLang="nl-NL" baseline="0" dirty="0" err="1" smtClean="0"/>
              <a:t>goed</a:t>
            </a:r>
            <a:r>
              <a:rPr lang="en-GB" altLang="nl-NL" baseline="0" dirty="0" smtClean="0"/>
              <a:t> </a:t>
            </a:r>
            <a:r>
              <a:rPr lang="en-GB" altLang="nl-NL" baseline="0" dirty="0" err="1" smtClean="0"/>
              <a:t>samen</a:t>
            </a:r>
            <a:r>
              <a:rPr lang="en-GB" altLang="nl-NL" baseline="0" dirty="0" smtClean="0"/>
              <a:t> </a:t>
            </a:r>
            <a:r>
              <a:rPr lang="en-GB" altLang="nl-NL" baseline="0" dirty="0" err="1" smtClean="0"/>
              <a:t>omdat</a:t>
            </a:r>
            <a:r>
              <a:rPr lang="en-GB" altLang="nl-NL" baseline="0" dirty="0" smtClean="0"/>
              <a:t> je </a:t>
            </a:r>
            <a:r>
              <a:rPr lang="en-GB" altLang="nl-NL" baseline="0" dirty="0" err="1" smtClean="0"/>
              <a:t>tijdens</a:t>
            </a:r>
            <a:r>
              <a:rPr lang="en-GB" altLang="nl-NL" baseline="0" dirty="0" smtClean="0"/>
              <a:t> het </a:t>
            </a:r>
            <a:r>
              <a:rPr lang="en-GB" altLang="nl-NL" baseline="0" dirty="0" err="1" smtClean="0"/>
              <a:t>maken</a:t>
            </a:r>
            <a:r>
              <a:rPr lang="en-GB" altLang="nl-NL" baseline="0" dirty="0" smtClean="0"/>
              <a:t> al </a:t>
            </a:r>
            <a:r>
              <a:rPr lang="en-GB" altLang="nl-NL" baseline="0" dirty="0" err="1" smtClean="0"/>
              <a:t>sommige</a:t>
            </a:r>
            <a:r>
              <a:rPr lang="en-GB" altLang="nl-NL" baseline="0" dirty="0" smtClean="0"/>
              <a:t> </a:t>
            </a:r>
            <a:r>
              <a:rPr lang="en-GB" altLang="nl-NL" baseline="0" dirty="0" err="1" smtClean="0"/>
              <a:t>onderdelen</a:t>
            </a:r>
            <a:r>
              <a:rPr lang="en-GB" altLang="nl-NL" baseline="0" dirty="0" smtClean="0"/>
              <a:t> </a:t>
            </a:r>
            <a:r>
              <a:rPr lang="en-GB" altLang="nl-NL" baseline="0" dirty="0" err="1" smtClean="0"/>
              <a:t>kunt</a:t>
            </a:r>
            <a:r>
              <a:rPr lang="en-GB" altLang="nl-NL" baseline="0" dirty="0" smtClean="0"/>
              <a:t> </a:t>
            </a:r>
            <a:r>
              <a:rPr lang="en-GB" altLang="nl-NL" baseline="0" dirty="0" err="1" smtClean="0"/>
              <a:t>testen</a:t>
            </a:r>
            <a:r>
              <a:rPr lang="en-GB" altLang="nl-NL" baseline="0" dirty="0" smtClean="0"/>
              <a:t> </a:t>
            </a:r>
            <a:r>
              <a:rPr lang="en-GB" altLang="nl-NL" baseline="0" dirty="0" err="1" smtClean="0"/>
              <a:t>en</a:t>
            </a:r>
            <a:r>
              <a:rPr lang="en-GB" altLang="nl-NL" baseline="0" dirty="0" smtClean="0"/>
              <a:t> direct </a:t>
            </a:r>
            <a:r>
              <a:rPr lang="en-GB" altLang="nl-NL" baseline="0" dirty="0" err="1" smtClean="0"/>
              <a:t>kunt</a:t>
            </a:r>
            <a:r>
              <a:rPr lang="en-GB" altLang="nl-NL" baseline="0" dirty="0" smtClean="0"/>
              <a:t> </a:t>
            </a:r>
            <a:r>
              <a:rPr lang="en-GB" altLang="nl-NL" baseline="0" dirty="0" err="1" smtClean="0"/>
              <a:t>aanpassen</a:t>
            </a:r>
            <a:r>
              <a:rPr lang="en-GB" altLang="nl-NL" baseline="0" dirty="0" smtClean="0"/>
              <a:t>. </a:t>
            </a:r>
            <a:r>
              <a:rPr lang="en-GB" altLang="nl-NL" baseline="0" dirty="0" err="1" smtClean="0"/>
              <a:t>Zo</a:t>
            </a:r>
            <a:r>
              <a:rPr lang="en-GB" altLang="nl-NL" baseline="0" dirty="0" smtClean="0"/>
              <a:t> </a:t>
            </a:r>
            <a:r>
              <a:rPr lang="en-GB" altLang="nl-NL" baseline="0" dirty="0" err="1" smtClean="0"/>
              <a:t>doen</a:t>
            </a:r>
            <a:r>
              <a:rPr lang="en-GB" altLang="nl-NL" baseline="0" dirty="0" smtClean="0"/>
              <a:t> </a:t>
            </a:r>
            <a:r>
              <a:rPr lang="en-GB" altLang="nl-NL" baseline="0" dirty="0" err="1" smtClean="0"/>
              <a:t>echte</a:t>
            </a:r>
            <a:r>
              <a:rPr lang="en-GB" altLang="nl-NL" baseline="0" dirty="0" smtClean="0"/>
              <a:t> </a:t>
            </a:r>
            <a:r>
              <a:rPr lang="en-GB" altLang="nl-NL" baseline="0" dirty="0" err="1" smtClean="0"/>
              <a:t>ontwerpers</a:t>
            </a:r>
            <a:r>
              <a:rPr lang="en-GB" altLang="nl-NL" baseline="0" dirty="0" smtClean="0"/>
              <a:t> </a:t>
            </a:r>
            <a:r>
              <a:rPr lang="en-GB" altLang="nl-NL" baseline="0" dirty="0" err="1" smtClean="0"/>
              <a:t>dat</a:t>
            </a:r>
            <a:r>
              <a:rPr lang="en-GB" altLang="nl-NL" baseline="0" dirty="0" smtClean="0"/>
              <a:t> </a:t>
            </a:r>
            <a:r>
              <a:rPr lang="en-GB" altLang="nl-NL" baseline="0" dirty="0" err="1" smtClean="0"/>
              <a:t>ook</a:t>
            </a:r>
            <a:r>
              <a:rPr lang="en-GB" altLang="nl-NL" baseline="0" dirty="0" smtClean="0"/>
              <a:t>! </a:t>
            </a:r>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dirty="0" err="1" smtClean="0"/>
              <a:t>Als</a:t>
            </a:r>
            <a:r>
              <a:rPr lang="en-GB" altLang="nl-NL" baseline="0" dirty="0" smtClean="0"/>
              <a:t> </a:t>
            </a:r>
            <a:r>
              <a:rPr lang="en-GB" altLang="nl-NL" baseline="0" dirty="0" err="1" smtClean="0"/>
              <a:t>er</a:t>
            </a:r>
            <a:r>
              <a:rPr lang="en-GB" altLang="nl-NL" baseline="0" dirty="0" smtClean="0"/>
              <a:t> extra </a:t>
            </a:r>
            <a:r>
              <a:rPr lang="en-GB" altLang="nl-NL" baseline="0" dirty="0" err="1" smtClean="0"/>
              <a:t>tijd</a:t>
            </a:r>
            <a:r>
              <a:rPr lang="en-GB" altLang="nl-NL" baseline="0" dirty="0" smtClean="0"/>
              <a:t> is </a:t>
            </a:r>
            <a:r>
              <a:rPr lang="en-GB" altLang="nl-NL" baseline="0" dirty="0" err="1" smtClean="0"/>
              <a:t>kunnen</a:t>
            </a:r>
            <a:r>
              <a:rPr lang="en-GB" altLang="nl-NL" baseline="0" dirty="0" smtClean="0"/>
              <a:t> </a:t>
            </a:r>
            <a:r>
              <a:rPr lang="en-GB" altLang="nl-NL" baseline="0" dirty="0" err="1" smtClean="0"/>
              <a:t>ze</a:t>
            </a:r>
            <a:r>
              <a:rPr lang="en-GB" altLang="nl-NL" baseline="0" dirty="0" smtClean="0"/>
              <a:t> het </a:t>
            </a:r>
            <a:r>
              <a:rPr lang="en-GB" altLang="nl-NL" baseline="0" dirty="0" err="1" smtClean="0"/>
              <a:t>ook</a:t>
            </a:r>
            <a:r>
              <a:rPr lang="en-GB" altLang="nl-NL" baseline="0" dirty="0" smtClean="0"/>
              <a:t> nog </a:t>
            </a:r>
            <a:r>
              <a:rPr lang="en-GB" altLang="nl-NL" baseline="0" dirty="0" err="1" smtClean="0"/>
              <a:t>laten</a:t>
            </a:r>
            <a:r>
              <a:rPr lang="en-GB" altLang="nl-NL" baseline="0" dirty="0" smtClean="0"/>
              <a:t> </a:t>
            </a:r>
            <a:r>
              <a:rPr lang="en-GB" altLang="nl-NL" baseline="0" dirty="0" err="1" smtClean="0"/>
              <a:t>testen</a:t>
            </a:r>
            <a:r>
              <a:rPr lang="en-GB" altLang="nl-NL" baseline="0" dirty="0" smtClean="0"/>
              <a:t> door </a:t>
            </a:r>
            <a:r>
              <a:rPr lang="en-GB" altLang="nl-NL" baseline="0" dirty="0" err="1" smtClean="0"/>
              <a:t>iemand</a:t>
            </a:r>
            <a:r>
              <a:rPr lang="en-GB" altLang="nl-NL" baseline="0" dirty="0" smtClean="0"/>
              <a:t> met </a:t>
            </a:r>
            <a:r>
              <a:rPr lang="en-GB" altLang="nl-NL" baseline="0" dirty="0" err="1" smtClean="0"/>
              <a:t>een</a:t>
            </a:r>
            <a:r>
              <a:rPr lang="en-GB" altLang="nl-NL" baseline="0" dirty="0" smtClean="0"/>
              <a:t> </a:t>
            </a:r>
            <a:r>
              <a:rPr lang="en-GB" altLang="nl-NL" baseline="0" dirty="0" err="1" smtClean="0"/>
              <a:t>beperking</a:t>
            </a:r>
            <a:r>
              <a:rPr lang="en-GB" altLang="nl-NL" baseline="0" dirty="0" smtClean="0"/>
              <a:t> of door </a:t>
            </a:r>
            <a:r>
              <a:rPr lang="en-GB" altLang="nl-NL" baseline="0" dirty="0" err="1" smtClean="0"/>
              <a:t>iemand</a:t>
            </a:r>
            <a:r>
              <a:rPr lang="en-GB" altLang="nl-NL" baseline="0" dirty="0" smtClean="0"/>
              <a:t> </a:t>
            </a:r>
            <a:r>
              <a:rPr lang="en-GB" altLang="nl-NL" baseline="0" dirty="0" err="1" smtClean="0"/>
              <a:t>anders</a:t>
            </a:r>
            <a:r>
              <a:rPr lang="en-GB" altLang="nl-NL" baseline="0" dirty="0" smtClean="0"/>
              <a:t>, </a:t>
            </a:r>
            <a:r>
              <a:rPr lang="en-GB" altLang="nl-NL" baseline="0" dirty="0" err="1" smtClean="0"/>
              <a:t>bijvoorbeeld</a:t>
            </a:r>
            <a:r>
              <a:rPr lang="en-GB" altLang="nl-NL" baseline="0" dirty="0" smtClean="0"/>
              <a:t> </a:t>
            </a:r>
            <a:r>
              <a:rPr lang="en-GB" altLang="nl-NL" baseline="0" dirty="0" err="1" smtClean="0"/>
              <a:t>ouder</a:t>
            </a:r>
            <a:r>
              <a:rPr lang="en-GB" altLang="nl-NL" baseline="0" dirty="0" smtClean="0"/>
              <a:t> of </a:t>
            </a:r>
            <a:r>
              <a:rPr lang="en-GB" altLang="nl-NL" baseline="0" dirty="0" err="1" smtClean="0"/>
              <a:t>leerkracht</a:t>
            </a:r>
            <a:r>
              <a:rPr lang="en-GB" altLang="nl-NL" baseline="0" dirty="0" smtClean="0"/>
              <a:t> </a:t>
            </a:r>
            <a:r>
              <a:rPr lang="en-GB" altLang="nl-NL" baseline="0" dirty="0" err="1" smtClean="0"/>
              <a:t>uit</a:t>
            </a:r>
            <a:r>
              <a:rPr lang="en-GB" altLang="nl-NL" baseline="0" dirty="0" smtClean="0"/>
              <a:t> </a:t>
            </a:r>
            <a:r>
              <a:rPr lang="en-GB" altLang="nl-NL" baseline="0" dirty="0" err="1" smtClean="0"/>
              <a:t>andere</a:t>
            </a:r>
            <a:r>
              <a:rPr lang="en-GB" altLang="nl-NL" baseline="0" dirty="0" smtClean="0"/>
              <a:t> </a:t>
            </a:r>
            <a:r>
              <a:rPr lang="en-GB" altLang="nl-NL" baseline="0" dirty="0" err="1" smtClean="0"/>
              <a:t>klas</a:t>
            </a:r>
            <a:r>
              <a:rPr lang="en-GB" altLang="nl-NL" baseline="0" dirty="0" smtClean="0"/>
              <a:t>. </a:t>
            </a:r>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a:ln/>
        </p:spPr>
      </p:sp>
      <p:sp>
        <p:nvSpPr>
          <p:cNvPr id="245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37892" name="Tijdelijke aanduiding voor dianummer 3"/>
          <p:cNvSpPr>
            <a:spLocks noGrp="1"/>
          </p:cNvSpPr>
          <p:nvPr>
            <p:ph type="sldNum" sz="quarter" idx="5"/>
          </p:nvPr>
        </p:nvSpPr>
        <p:spPr/>
        <p:txBody>
          <a:bodyPr/>
          <a:lstStyle/>
          <a:p>
            <a:pPr>
              <a:defRPr/>
            </a:pPr>
            <a:fld id="{53349C04-F4BB-4C71-A2BE-2F8A8FA5A37B}" type="slidenum">
              <a:rPr lang="en-US" smtClean="0"/>
              <a:pPr>
                <a:defRPr/>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91811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09101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62738" y="457200"/>
            <a:ext cx="1914525" cy="4876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17575" y="457200"/>
            <a:ext cx="5592763" cy="4876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403145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917575" y="457200"/>
            <a:ext cx="7659688" cy="1066800"/>
          </a:xfrm>
        </p:spPr>
        <p:txBody>
          <a:bodyPr/>
          <a:lstStyle/>
          <a:p>
            <a:r>
              <a:rPr lang="nl-NL" smtClean="0"/>
              <a:t>Klik om de stijl te bewerken</a:t>
            </a:r>
            <a:endParaRPr lang="nl-NL"/>
          </a:p>
        </p:txBody>
      </p:sp>
      <p:sp>
        <p:nvSpPr>
          <p:cNvPr id="3" name="Tijdelijke aanduiding voor grafiek 2"/>
          <p:cNvSpPr>
            <a:spLocks noGrp="1"/>
          </p:cNvSpPr>
          <p:nvPr>
            <p:ph type="chart" idx="1"/>
          </p:nvPr>
        </p:nvSpPr>
        <p:spPr>
          <a:xfrm>
            <a:off x="925513" y="2286000"/>
            <a:ext cx="7648575" cy="3048000"/>
          </a:xfrm>
        </p:spPr>
        <p:txBody>
          <a:bodyPr/>
          <a:lstStyle/>
          <a:p>
            <a:pPr lvl="0"/>
            <a:endParaRPr lang="nl-NL" noProof="0" smtClean="0"/>
          </a:p>
        </p:txBody>
      </p:sp>
    </p:spTree>
    <p:extLst>
      <p:ext uri="{BB962C8B-B14F-4D97-AF65-F5344CB8AC3E}">
        <p14:creationId xmlns:p14="http://schemas.microsoft.com/office/powerpoint/2010/main" val="2743216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1524000" y="190500"/>
            <a:ext cx="7010400" cy="1527175"/>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1524000" y="1905000"/>
            <a:ext cx="3429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5400" y="1905000"/>
            <a:ext cx="3429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11"/>
          <p:cNvSpPr>
            <a:spLocks noGrp="1" noChangeArrowheads="1"/>
          </p:cNvSpPr>
          <p:nvPr>
            <p:ph type="dt" sz="half" idx="10"/>
          </p:nvPr>
        </p:nvSpPr>
        <p:spPr>
          <a:xfrm>
            <a:off x="6629400" y="6248400"/>
            <a:ext cx="1905000" cy="457200"/>
          </a:xfrm>
          <a:prstGeom prst="rect">
            <a:avLst/>
          </a:prstGeom>
        </p:spPr>
        <p:txBody>
          <a:bodyPr/>
          <a:lstStyle>
            <a:lvl1pPr algn="r">
              <a:defRPr>
                <a:latin typeface="Tahoma" charset="0"/>
                <a:cs typeface="+mn-cs"/>
              </a:defRPr>
            </a:lvl1pPr>
          </a:lstStyle>
          <a:p>
            <a:pPr>
              <a:defRPr/>
            </a:pPr>
            <a:endParaRPr lang="nl-NL"/>
          </a:p>
        </p:txBody>
      </p:sp>
      <p:sp>
        <p:nvSpPr>
          <p:cNvPr id="6" name="Rectangle 12"/>
          <p:cNvSpPr>
            <a:spLocks noGrp="1" noChangeArrowheads="1"/>
          </p:cNvSpPr>
          <p:nvPr>
            <p:ph type="ftr" sz="quarter" idx="11"/>
          </p:nvPr>
        </p:nvSpPr>
        <p:spPr>
          <a:xfrm>
            <a:off x="3276600" y="6248400"/>
            <a:ext cx="2895600" cy="457200"/>
          </a:xfrm>
          <a:prstGeom prst="rect">
            <a:avLst/>
          </a:prstGeom>
        </p:spPr>
        <p:txBody>
          <a:bodyPr/>
          <a:lstStyle>
            <a:lvl1pPr algn="r">
              <a:defRPr>
                <a:latin typeface="Tahoma" charset="0"/>
                <a:cs typeface="+mn-cs"/>
              </a:defRPr>
            </a:lvl1pPr>
          </a:lstStyle>
          <a:p>
            <a:pPr>
              <a:defRPr/>
            </a:pPr>
            <a:endParaRPr lang="nl-NL"/>
          </a:p>
        </p:txBody>
      </p:sp>
      <p:sp>
        <p:nvSpPr>
          <p:cNvPr id="7" name="Rectangle 13"/>
          <p:cNvSpPr>
            <a:spLocks noGrp="1" noChangeArrowheads="1"/>
          </p:cNvSpPr>
          <p:nvPr>
            <p:ph type="sldNum" sz="quarter" idx="12"/>
          </p:nvPr>
        </p:nvSpPr>
        <p:spPr>
          <a:xfrm>
            <a:off x="1524000" y="6248400"/>
            <a:ext cx="1295400" cy="457200"/>
          </a:xfrm>
          <a:prstGeom prst="rect">
            <a:avLst/>
          </a:prstGeom>
        </p:spPr>
        <p:txBody>
          <a:bodyPr/>
          <a:lstStyle>
            <a:lvl1pPr algn="r">
              <a:defRPr>
                <a:latin typeface="Tahoma" charset="0"/>
                <a:cs typeface="+mn-cs"/>
              </a:defRPr>
            </a:lvl1pPr>
          </a:lstStyle>
          <a:p>
            <a:pPr>
              <a:defRPr/>
            </a:pPr>
            <a:fld id="{E163CC15-59A0-4AEB-9934-3D96A2F02D5B}" type="slidenum">
              <a:rPr lang="nl-NL"/>
              <a:pPr>
                <a:defRPr/>
              </a:pPr>
              <a:t>‹#›</a:t>
            </a:fld>
            <a:endParaRPr lang="nl-NL"/>
          </a:p>
        </p:txBody>
      </p:sp>
    </p:spTree>
    <p:extLst>
      <p:ext uri="{BB962C8B-B14F-4D97-AF65-F5344CB8AC3E}">
        <p14:creationId xmlns:p14="http://schemas.microsoft.com/office/powerpoint/2010/main" val="300270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292030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25513" y="2286000"/>
            <a:ext cx="3748087"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26000" y="2286000"/>
            <a:ext cx="3748088"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15974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15077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123112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81713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94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78972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77980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465138" y="6129338"/>
            <a:ext cx="9144000" cy="725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Tahoma" pitchFamily="34" charset="0"/>
                <a:cs typeface="Arial" charset="0"/>
              </a:defRPr>
            </a:lvl1pPr>
            <a:lvl2pPr marL="742950" indent="-285750" eaLnBrk="0" hangingPunct="0">
              <a:defRPr sz="2200">
                <a:solidFill>
                  <a:schemeClr val="tx1"/>
                </a:solidFill>
                <a:latin typeface="Tahoma" pitchFamily="34" charset="0"/>
                <a:cs typeface="Arial" charset="0"/>
              </a:defRPr>
            </a:lvl2pPr>
            <a:lvl3pPr marL="1143000" indent="-228600" eaLnBrk="0" hangingPunct="0">
              <a:defRPr sz="2200">
                <a:solidFill>
                  <a:schemeClr val="tx1"/>
                </a:solidFill>
                <a:latin typeface="Tahoma" pitchFamily="34" charset="0"/>
                <a:cs typeface="Arial" charset="0"/>
              </a:defRPr>
            </a:lvl3pPr>
            <a:lvl4pPr marL="1600200" indent="-228600" eaLnBrk="0" hangingPunct="0">
              <a:defRPr sz="2200">
                <a:solidFill>
                  <a:schemeClr val="tx1"/>
                </a:solidFill>
                <a:latin typeface="Tahoma" pitchFamily="34" charset="0"/>
                <a:cs typeface="Arial" charset="0"/>
              </a:defRPr>
            </a:lvl4pPr>
            <a:lvl5pPr marL="2057400" indent="-228600" eaLnBrk="0" hangingPunct="0">
              <a:defRPr sz="2200">
                <a:solidFill>
                  <a:schemeClr val="tx1"/>
                </a:solidFill>
                <a:latin typeface="Tahoma" pitchFamily="34" charset="0"/>
                <a:cs typeface="Arial" charset="0"/>
              </a:defRPr>
            </a:lvl5pPr>
            <a:lvl6pPr marL="2514600" indent="-228600" eaLnBrk="0" fontAlgn="base" hangingPunct="0">
              <a:spcBef>
                <a:spcPct val="0"/>
              </a:spcBef>
              <a:spcAft>
                <a:spcPct val="0"/>
              </a:spcAft>
              <a:defRPr sz="2200">
                <a:solidFill>
                  <a:schemeClr val="tx1"/>
                </a:solidFill>
                <a:latin typeface="Tahoma" pitchFamily="34" charset="0"/>
                <a:cs typeface="Arial" charset="0"/>
              </a:defRPr>
            </a:lvl6pPr>
            <a:lvl7pPr marL="2971800" indent="-228600" eaLnBrk="0" fontAlgn="base" hangingPunct="0">
              <a:spcBef>
                <a:spcPct val="0"/>
              </a:spcBef>
              <a:spcAft>
                <a:spcPct val="0"/>
              </a:spcAft>
              <a:defRPr sz="2200">
                <a:solidFill>
                  <a:schemeClr val="tx1"/>
                </a:solidFill>
                <a:latin typeface="Tahoma" pitchFamily="34" charset="0"/>
                <a:cs typeface="Arial" charset="0"/>
              </a:defRPr>
            </a:lvl7pPr>
            <a:lvl8pPr marL="3429000" indent="-228600" eaLnBrk="0" fontAlgn="base" hangingPunct="0">
              <a:spcBef>
                <a:spcPct val="0"/>
              </a:spcBef>
              <a:spcAft>
                <a:spcPct val="0"/>
              </a:spcAft>
              <a:defRPr sz="2200">
                <a:solidFill>
                  <a:schemeClr val="tx1"/>
                </a:solidFill>
                <a:latin typeface="Tahoma" pitchFamily="34" charset="0"/>
                <a:cs typeface="Arial" charset="0"/>
              </a:defRPr>
            </a:lvl8pPr>
            <a:lvl9pPr marL="3886200" indent="-228600" eaLnBrk="0" fontAlgn="base" hangingPunct="0">
              <a:spcBef>
                <a:spcPct val="0"/>
              </a:spcBef>
              <a:spcAft>
                <a:spcPct val="0"/>
              </a:spcAft>
              <a:defRPr sz="2200">
                <a:solidFill>
                  <a:schemeClr val="tx1"/>
                </a:solidFill>
                <a:latin typeface="Tahoma" pitchFamily="34" charset="0"/>
                <a:cs typeface="Arial" charset="0"/>
              </a:defRPr>
            </a:lvl9pPr>
          </a:lstStyle>
          <a:p>
            <a:pPr algn="r" eaLnBrk="1" hangingPunct="1">
              <a:defRPr/>
            </a:pPr>
            <a:endParaRPr lang="nl-NL" altLang="nl-NL" smtClean="0"/>
          </a:p>
        </p:txBody>
      </p:sp>
      <p:sp>
        <p:nvSpPr>
          <p:cNvPr id="1027" name="Rectangle 10"/>
          <p:cNvSpPr>
            <a:spLocks noGrp="1" noChangeArrowheads="1"/>
          </p:cNvSpPr>
          <p:nvPr>
            <p:ph type="title"/>
          </p:nvPr>
        </p:nvSpPr>
        <p:spPr bwMode="auto">
          <a:xfrm>
            <a:off x="917575" y="0"/>
            <a:ext cx="76596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altLang="nl-NL" smtClean="0"/>
              <a:t>Click to edit Master title style</a:t>
            </a:r>
          </a:p>
        </p:txBody>
      </p:sp>
      <p:sp>
        <p:nvSpPr>
          <p:cNvPr id="1028" name="Rectangle 11"/>
          <p:cNvSpPr>
            <a:spLocks noGrp="1" noChangeArrowheads="1"/>
          </p:cNvSpPr>
          <p:nvPr>
            <p:ph type="body" idx="1"/>
          </p:nvPr>
        </p:nvSpPr>
        <p:spPr bwMode="auto">
          <a:xfrm>
            <a:off x="925513" y="1828800"/>
            <a:ext cx="76485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smtClean="0"/>
              <a:t>Click to edit Master text styles</a:t>
            </a:r>
          </a:p>
          <a:p>
            <a:pPr lvl="1"/>
            <a:r>
              <a:rPr lang="nl-NL" altLang="nl-NL" smtClean="0"/>
              <a:t>Second level</a:t>
            </a:r>
          </a:p>
          <a:p>
            <a:pPr lvl="2"/>
            <a:r>
              <a:rPr lang="nl-NL" altLang="nl-NL" smtClean="0"/>
              <a:t>Third level</a:t>
            </a:r>
          </a:p>
          <a:p>
            <a:pPr lvl="3"/>
            <a:r>
              <a:rPr lang="nl-NL" altLang="nl-NL" smtClean="0"/>
              <a:t>Fourth level</a:t>
            </a:r>
          </a:p>
          <a:p>
            <a:pPr lvl="4"/>
            <a:r>
              <a:rPr lang="nl-NL" altLang="nl-NL" smtClean="0"/>
              <a:t>Fifth level</a:t>
            </a:r>
          </a:p>
        </p:txBody>
      </p:sp>
      <p:sp>
        <p:nvSpPr>
          <p:cNvPr id="1029" name="Rectangle 17"/>
          <p:cNvSpPr>
            <a:spLocks noChangeArrowheads="1"/>
          </p:cNvSpPr>
          <p:nvPr/>
        </p:nvSpPr>
        <p:spPr bwMode="auto">
          <a:xfrm>
            <a:off x="7640638" y="6297613"/>
            <a:ext cx="539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a:solidFill>
                  <a:schemeClr val="tx1"/>
                </a:solidFill>
                <a:latin typeface="Tahoma" pitchFamily="34" charset="0"/>
                <a:cs typeface="Arial" charset="0"/>
              </a:defRPr>
            </a:lvl1pPr>
            <a:lvl2pPr marL="742950" indent="-285750" eaLnBrk="0" hangingPunct="0">
              <a:defRPr sz="2200">
                <a:solidFill>
                  <a:schemeClr val="tx1"/>
                </a:solidFill>
                <a:latin typeface="Tahoma" pitchFamily="34" charset="0"/>
                <a:cs typeface="Arial" charset="0"/>
              </a:defRPr>
            </a:lvl2pPr>
            <a:lvl3pPr marL="1143000" indent="-228600" eaLnBrk="0" hangingPunct="0">
              <a:defRPr sz="2200">
                <a:solidFill>
                  <a:schemeClr val="tx1"/>
                </a:solidFill>
                <a:latin typeface="Tahoma" pitchFamily="34" charset="0"/>
                <a:cs typeface="Arial" charset="0"/>
              </a:defRPr>
            </a:lvl3pPr>
            <a:lvl4pPr marL="1600200" indent="-228600" eaLnBrk="0" hangingPunct="0">
              <a:defRPr sz="2200">
                <a:solidFill>
                  <a:schemeClr val="tx1"/>
                </a:solidFill>
                <a:latin typeface="Tahoma" pitchFamily="34" charset="0"/>
                <a:cs typeface="Arial" charset="0"/>
              </a:defRPr>
            </a:lvl4pPr>
            <a:lvl5pPr marL="2057400" indent="-228600" eaLnBrk="0" hangingPunct="0">
              <a:defRPr sz="2200">
                <a:solidFill>
                  <a:schemeClr val="tx1"/>
                </a:solidFill>
                <a:latin typeface="Tahoma" pitchFamily="34" charset="0"/>
                <a:cs typeface="Arial" charset="0"/>
              </a:defRPr>
            </a:lvl5pPr>
            <a:lvl6pPr marL="2514600" indent="-228600" eaLnBrk="0" fontAlgn="base" hangingPunct="0">
              <a:spcBef>
                <a:spcPct val="0"/>
              </a:spcBef>
              <a:spcAft>
                <a:spcPct val="0"/>
              </a:spcAft>
              <a:defRPr sz="2200">
                <a:solidFill>
                  <a:schemeClr val="tx1"/>
                </a:solidFill>
                <a:latin typeface="Tahoma" pitchFamily="34" charset="0"/>
                <a:cs typeface="Arial" charset="0"/>
              </a:defRPr>
            </a:lvl6pPr>
            <a:lvl7pPr marL="2971800" indent="-228600" eaLnBrk="0" fontAlgn="base" hangingPunct="0">
              <a:spcBef>
                <a:spcPct val="0"/>
              </a:spcBef>
              <a:spcAft>
                <a:spcPct val="0"/>
              </a:spcAft>
              <a:defRPr sz="2200">
                <a:solidFill>
                  <a:schemeClr val="tx1"/>
                </a:solidFill>
                <a:latin typeface="Tahoma" pitchFamily="34" charset="0"/>
                <a:cs typeface="Arial" charset="0"/>
              </a:defRPr>
            </a:lvl7pPr>
            <a:lvl8pPr marL="3429000" indent="-228600" eaLnBrk="0" fontAlgn="base" hangingPunct="0">
              <a:spcBef>
                <a:spcPct val="0"/>
              </a:spcBef>
              <a:spcAft>
                <a:spcPct val="0"/>
              </a:spcAft>
              <a:defRPr sz="2200">
                <a:solidFill>
                  <a:schemeClr val="tx1"/>
                </a:solidFill>
                <a:latin typeface="Tahoma" pitchFamily="34" charset="0"/>
                <a:cs typeface="Arial" charset="0"/>
              </a:defRPr>
            </a:lvl8pPr>
            <a:lvl9pPr marL="3886200" indent="-228600" eaLnBrk="0" fontAlgn="base" hangingPunct="0">
              <a:spcBef>
                <a:spcPct val="0"/>
              </a:spcBef>
              <a:spcAft>
                <a:spcPct val="0"/>
              </a:spcAft>
              <a:defRPr sz="2200">
                <a:solidFill>
                  <a:schemeClr val="tx1"/>
                </a:solidFill>
                <a:latin typeface="Tahoma" pitchFamily="34" charset="0"/>
                <a:cs typeface="Arial" charset="0"/>
              </a:defRPr>
            </a:lvl9pPr>
          </a:lstStyle>
          <a:p>
            <a:pPr algn="r" eaLnBrk="1" hangingPunct="1">
              <a:defRPr/>
            </a:pPr>
            <a:endParaRPr lang="nl-NL" altLang="nl-NL" sz="1300" smtClean="0"/>
          </a:p>
        </p:txBody>
      </p:sp>
      <p:sp>
        <p:nvSpPr>
          <p:cNvPr id="1030" name="Rectangle 19"/>
          <p:cNvSpPr>
            <a:spLocks noChangeArrowheads="1"/>
          </p:cNvSpPr>
          <p:nvPr userDrawn="1"/>
        </p:nvSpPr>
        <p:spPr bwMode="auto">
          <a:xfrm>
            <a:off x="0" y="6584950"/>
            <a:ext cx="9144000" cy="273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Tahoma" pitchFamily="34" charset="0"/>
                <a:cs typeface="Arial" charset="0"/>
              </a:defRPr>
            </a:lvl1pPr>
            <a:lvl2pPr marL="742950" indent="-285750" eaLnBrk="0" hangingPunct="0">
              <a:defRPr sz="2200">
                <a:solidFill>
                  <a:schemeClr val="tx1"/>
                </a:solidFill>
                <a:latin typeface="Tahoma" pitchFamily="34" charset="0"/>
                <a:cs typeface="Arial" charset="0"/>
              </a:defRPr>
            </a:lvl2pPr>
            <a:lvl3pPr marL="1143000" indent="-228600" eaLnBrk="0" hangingPunct="0">
              <a:defRPr sz="2200">
                <a:solidFill>
                  <a:schemeClr val="tx1"/>
                </a:solidFill>
                <a:latin typeface="Tahoma" pitchFamily="34" charset="0"/>
                <a:cs typeface="Arial" charset="0"/>
              </a:defRPr>
            </a:lvl3pPr>
            <a:lvl4pPr marL="1600200" indent="-228600" eaLnBrk="0" hangingPunct="0">
              <a:defRPr sz="2200">
                <a:solidFill>
                  <a:schemeClr val="tx1"/>
                </a:solidFill>
                <a:latin typeface="Tahoma" pitchFamily="34" charset="0"/>
                <a:cs typeface="Arial" charset="0"/>
              </a:defRPr>
            </a:lvl4pPr>
            <a:lvl5pPr marL="2057400" indent="-228600" eaLnBrk="0" hangingPunct="0">
              <a:defRPr sz="2200">
                <a:solidFill>
                  <a:schemeClr val="tx1"/>
                </a:solidFill>
                <a:latin typeface="Tahoma" pitchFamily="34" charset="0"/>
                <a:cs typeface="Arial" charset="0"/>
              </a:defRPr>
            </a:lvl5pPr>
            <a:lvl6pPr marL="2514600" indent="-228600" eaLnBrk="0" fontAlgn="base" hangingPunct="0">
              <a:spcBef>
                <a:spcPct val="0"/>
              </a:spcBef>
              <a:spcAft>
                <a:spcPct val="0"/>
              </a:spcAft>
              <a:defRPr sz="2200">
                <a:solidFill>
                  <a:schemeClr val="tx1"/>
                </a:solidFill>
                <a:latin typeface="Tahoma" pitchFamily="34" charset="0"/>
                <a:cs typeface="Arial" charset="0"/>
              </a:defRPr>
            </a:lvl6pPr>
            <a:lvl7pPr marL="2971800" indent="-228600" eaLnBrk="0" fontAlgn="base" hangingPunct="0">
              <a:spcBef>
                <a:spcPct val="0"/>
              </a:spcBef>
              <a:spcAft>
                <a:spcPct val="0"/>
              </a:spcAft>
              <a:defRPr sz="2200">
                <a:solidFill>
                  <a:schemeClr val="tx1"/>
                </a:solidFill>
                <a:latin typeface="Tahoma" pitchFamily="34" charset="0"/>
                <a:cs typeface="Arial" charset="0"/>
              </a:defRPr>
            </a:lvl7pPr>
            <a:lvl8pPr marL="3429000" indent="-228600" eaLnBrk="0" fontAlgn="base" hangingPunct="0">
              <a:spcBef>
                <a:spcPct val="0"/>
              </a:spcBef>
              <a:spcAft>
                <a:spcPct val="0"/>
              </a:spcAft>
              <a:defRPr sz="2200">
                <a:solidFill>
                  <a:schemeClr val="tx1"/>
                </a:solidFill>
                <a:latin typeface="Tahoma" pitchFamily="34" charset="0"/>
                <a:cs typeface="Arial" charset="0"/>
              </a:defRPr>
            </a:lvl8pPr>
            <a:lvl9pPr marL="3886200" indent="-228600" eaLnBrk="0" fontAlgn="base" hangingPunct="0">
              <a:spcBef>
                <a:spcPct val="0"/>
              </a:spcBef>
              <a:spcAft>
                <a:spcPct val="0"/>
              </a:spcAft>
              <a:defRPr sz="2200">
                <a:solidFill>
                  <a:schemeClr val="tx1"/>
                </a:solidFill>
                <a:latin typeface="Tahoma" pitchFamily="34" charset="0"/>
                <a:cs typeface="Arial" charset="0"/>
              </a:defRPr>
            </a:lvl9pPr>
          </a:lstStyle>
          <a:p>
            <a:pPr algn="r" eaLnBrk="1" hangingPunct="1">
              <a:defRPr/>
            </a:pPr>
            <a:endParaRPr lang="nl-NL" altLang="nl-NL" smtClean="0"/>
          </a:p>
        </p:txBody>
      </p:sp>
      <p:sp>
        <p:nvSpPr>
          <p:cNvPr id="1031" name="Line 20"/>
          <p:cNvSpPr>
            <a:spLocks noChangeShapeType="1"/>
          </p:cNvSpPr>
          <p:nvPr userDrawn="1"/>
        </p:nvSpPr>
        <p:spPr bwMode="auto">
          <a:xfrm>
            <a:off x="0" y="67818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pic>
        <p:nvPicPr>
          <p:cNvPr id="1032" name="Picture 21" descr="TU_Delft_2.png                                                 00095E43Smidswater Server              C1CD65DB:"/>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71500" y="6184900"/>
            <a:ext cx="887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22"/>
          <p:cNvSpPr>
            <a:spLocks noChangeShapeType="1"/>
          </p:cNvSpPr>
          <p:nvPr userDrawn="1"/>
        </p:nvSpPr>
        <p:spPr bwMode="auto">
          <a:xfrm>
            <a:off x="0" y="61341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034" name="Rectangle 28"/>
          <p:cNvSpPr>
            <a:spLocks noChangeArrowheads="1"/>
          </p:cNvSpPr>
          <p:nvPr userDrawn="1"/>
        </p:nvSpPr>
        <p:spPr bwMode="auto">
          <a:xfrm>
            <a:off x="0" y="0"/>
            <a:ext cx="469900" cy="2057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Tahoma" pitchFamily="34" charset="0"/>
                <a:cs typeface="Arial" charset="0"/>
              </a:defRPr>
            </a:lvl1pPr>
            <a:lvl2pPr marL="742950" indent="-285750" eaLnBrk="0" hangingPunct="0">
              <a:defRPr sz="2200">
                <a:solidFill>
                  <a:schemeClr val="tx1"/>
                </a:solidFill>
                <a:latin typeface="Tahoma" pitchFamily="34" charset="0"/>
                <a:cs typeface="Arial" charset="0"/>
              </a:defRPr>
            </a:lvl2pPr>
            <a:lvl3pPr marL="1143000" indent="-228600" eaLnBrk="0" hangingPunct="0">
              <a:defRPr sz="2200">
                <a:solidFill>
                  <a:schemeClr val="tx1"/>
                </a:solidFill>
                <a:latin typeface="Tahoma" pitchFamily="34" charset="0"/>
                <a:cs typeface="Arial" charset="0"/>
              </a:defRPr>
            </a:lvl3pPr>
            <a:lvl4pPr marL="1600200" indent="-228600" eaLnBrk="0" hangingPunct="0">
              <a:defRPr sz="2200">
                <a:solidFill>
                  <a:schemeClr val="tx1"/>
                </a:solidFill>
                <a:latin typeface="Tahoma" pitchFamily="34" charset="0"/>
                <a:cs typeface="Arial" charset="0"/>
              </a:defRPr>
            </a:lvl4pPr>
            <a:lvl5pPr marL="2057400" indent="-228600" eaLnBrk="0" hangingPunct="0">
              <a:defRPr sz="2200">
                <a:solidFill>
                  <a:schemeClr val="tx1"/>
                </a:solidFill>
                <a:latin typeface="Tahoma" pitchFamily="34" charset="0"/>
                <a:cs typeface="Arial" charset="0"/>
              </a:defRPr>
            </a:lvl5pPr>
            <a:lvl6pPr marL="2514600" indent="-228600" eaLnBrk="0" fontAlgn="base" hangingPunct="0">
              <a:spcBef>
                <a:spcPct val="0"/>
              </a:spcBef>
              <a:spcAft>
                <a:spcPct val="0"/>
              </a:spcAft>
              <a:defRPr sz="2200">
                <a:solidFill>
                  <a:schemeClr val="tx1"/>
                </a:solidFill>
                <a:latin typeface="Tahoma" pitchFamily="34" charset="0"/>
                <a:cs typeface="Arial" charset="0"/>
              </a:defRPr>
            </a:lvl6pPr>
            <a:lvl7pPr marL="2971800" indent="-228600" eaLnBrk="0" fontAlgn="base" hangingPunct="0">
              <a:spcBef>
                <a:spcPct val="0"/>
              </a:spcBef>
              <a:spcAft>
                <a:spcPct val="0"/>
              </a:spcAft>
              <a:defRPr sz="2200">
                <a:solidFill>
                  <a:schemeClr val="tx1"/>
                </a:solidFill>
                <a:latin typeface="Tahoma" pitchFamily="34" charset="0"/>
                <a:cs typeface="Arial" charset="0"/>
              </a:defRPr>
            </a:lvl7pPr>
            <a:lvl8pPr marL="3429000" indent="-228600" eaLnBrk="0" fontAlgn="base" hangingPunct="0">
              <a:spcBef>
                <a:spcPct val="0"/>
              </a:spcBef>
              <a:spcAft>
                <a:spcPct val="0"/>
              </a:spcAft>
              <a:defRPr sz="2200">
                <a:solidFill>
                  <a:schemeClr val="tx1"/>
                </a:solidFill>
                <a:latin typeface="Tahoma" pitchFamily="34" charset="0"/>
                <a:cs typeface="Arial" charset="0"/>
              </a:defRPr>
            </a:lvl8pPr>
            <a:lvl9pPr marL="3886200" indent="-228600" eaLnBrk="0" fontAlgn="base" hangingPunct="0">
              <a:spcBef>
                <a:spcPct val="0"/>
              </a:spcBef>
              <a:spcAft>
                <a:spcPct val="0"/>
              </a:spcAft>
              <a:defRPr sz="2200">
                <a:solidFill>
                  <a:schemeClr val="tx1"/>
                </a:solidFill>
                <a:latin typeface="Tahoma" pitchFamily="34" charset="0"/>
                <a:cs typeface="Arial" charset="0"/>
              </a:defRPr>
            </a:lvl9pPr>
          </a:lstStyle>
          <a:p>
            <a:pPr algn="r" eaLnBrk="1" hangingPunct="1">
              <a:defRPr/>
            </a:pPr>
            <a:endParaRPr lang="nl-NL" altLang="nl-NL" smtClean="0"/>
          </a:p>
        </p:txBody>
      </p:sp>
      <p:sp>
        <p:nvSpPr>
          <p:cNvPr id="1035" name="Text Box 15"/>
          <p:cNvSpPr txBox="1">
            <a:spLocks noChangeArrowheads="1"/>
          </p:cNvSpPr>
          <p:nvPr userDrawn="1"/>
        </p:nvSpPr>
        <p:spPr bwMode="auto">
          <a:xfrm>
            <a:off x="8229600" y="6294438"/>
            <a:ext cx="914400" cy="184150"/>
          </a:xfrm>
          <a:prstGeom prst="rect">
            <a:avLst/>
          </a:prstGeom>
          <a:noFill/>
          <a:ln>
            <a:noFill/>
          </a:ln>
          <a:extLst/>
        </p:spPr>
        <p:txBody>
          <a:bodyPr lIns="0" tIns="0" rIns="0" bIns="0">
            <a:spAutoFit/>
          </a:bodyPr>
          <a:lstStyle>
            <a:lvl1pPr eaLnBrk="0" hangingPunct="0">
              <a:defRPr sz="2200">
                <a:solidFill>
                  <a:schemeClr val="tx1"/>
                </a:solidFill>
                <a:latin typeface="Tahoma" charset="0"/>
              </a:defRPr>
            </a:lvl1pPr>
            <a:lvl2pPr marL="742950" indent="-285750" eaLnBrk="0" hangingPunct="0">
              <a:defRPr sz="2200">
                <a:solidFill>
                  <a:schemeClr val="tx1"/>
                </a:solidFill>
                <a:latin typeface="Tahoma" charset="0"/>
              </a:defRPr>
            </a:lvl2pPr>
            <a:lvl3pPr marL="1143000" indent="-228600" eaLnBrk="0" hangingPunct="0">
              <a:defRPr sz="2200">
                <a:solidFill>
                  <a:schemeClr val="tx1"/>
                </a:solidFill>
                <a:latin typeface="Tahoma" charset="0"/>
              </a:defRPr>
            </a:lvl3pPr>
            <a:lvl4pPr marL="1600200" indent="-228600" eaLnBrk="0" hangingPunct="0">
              <a:defRPr sz="2200">
                <a:solidFill>
                  <a:schemeClr val="tx1"/>
                </a:solidFill>
                <a:latin typeface="Tahoma" charset="0"/>
              </a:defRPr>
            </a:lvl4pPr>
            <a:lvl5pPr marL="2057400" indent="-228600" eaLnBrk="0" hangingPunct="0">
              <a:defRPr sz="2200">
                <a:solidFill>
                  <a:schemeClr val="tx1"/>
                </a:solidFill>
                <a:latin typeface="Tahoma" charset="0"/>
              </a:defRPr>
            </a:lvl5pPr>
            <a:lvl6pPr marL="2514600" indent="-228600" algn="r" eaLnBrk="0" fontAlgn="base" hangingPunct="0">
              <a:spcBef>
                <a:spcPct val="0"/>
              </a:spcBef>
              <a:spcAft>
                <a:spcPct val="0"/>
              </a:spcAft>
              <a:defRPr sz="2200">
                <a:solidFill>
                  <a:schemeClr val="tx1"/>
                </a:solidFill>
                <a:latin typeface="Tahoma" charset="0"/>
              </a:defRPr>
            </a:lvl6pPr>
            <a:lvl7pPr marL="2971800" indent="-228600" algn="r" eaLnBrk="0" fontAlgn="base" hangingPunct="0">
              <a:spcBef>
                <a:spcPct val="0"/>
              </a:spcBef>
              <a:spcAft>
                <a:spcPct val="0"/>
              </a:spcAft>
              <a:defRPr sz="2200">
                <a:solidFill>
                  <a:schemeClr val="tx1"/>
                </a:solidFill>
                <a:latin typeface="Tahoma" charset="0"/>
              </a:defRPr>
            </a:lvl7pPr>
            <a:lvl8pPr marL="3429000" indent="-228600" algn="r" eaLnBrk="0" fontAlgn="base" hangingPunct="0">
              <a:spcBef>
                <a:spcPct val="0"/>
              </a:spcBef>
              <a:spcAft>
                <a:spcPct val="0"/>
              </a:spcAft>
              <a:defRPr sz="2200">
                <a:solidFill>
                  <a:schemeClr val="tx1"/>
                </a:solidFill>
                <a:latin typeface="Tahoma" charset="0"/>
              </a:defRPr>
            </a:lvl8pPr>
            <a:lvl9pPr marL="3886200" indent="-228600" algn="r" eaLnBrk="0" fontAlgn="base" hangingPunct="0">
              <a:spcBef>
                <a:spcPct val="0"/>
              </a:spcBef>
              <a:spcAft>
                <a:spcPct val="0"/>
              </a:spcAft>
              <a:defRPr sz="2200">
                <a:solidFill>
                  <a:schemeClr val="tx1"/>
                </a:solidFill>
                <a:latin typeface="Tahoma" charset="0"/>
              </a:defRPr>
            </a:lvl9pPr>
          </a:lstStyle>
          <a:p>
            <a:pPr eaLnBrk="1" hangingPunct="1">
              <a:spcBef>
                <a:spcPct val="50000"/>
              </a:spcBef>
              <a:defRPr/>
            </a:pPr>
            <a:r>
              <a:rPr lang="nl-NL" sz="1200" dirty="0" smtClean="0">
                <a:solidFill>
                  <a:schemeClr val="bg2"/>
                </a:solidFill>
                <a:cs typeface="+mn-cs"/>
              </a:rPr>
              <a:t>| </a:t>
            </a:r>
            <a:endParaRPr lang="nl-NL" dirty="0" smtClean="0">
              <a:cs typeface="+mn-cs"/>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iming>
    <p:tnLst>
      <p:par>
        <p:cTn id="1" dur="indefinite" restart="never" nodeType="tmRoot"/>
      </p:par>
    </p:tnLst>
  </p:timing>
  <p:hf sldNum="0" hdr="0" ftr="0"/>
  <p:txStyles>
    <p:titleStyle>
      <a:lvl1pPr marL="857250" indent="-857250" algn="l" rtl="0" eaLnBrk="0" fontAlgn="base" hangingPunct="0">
        <a:spcBef>
          <a:spcPct val="0"/>
        </a:spcBef>
        <a:spcAft>
          <a:spcPct val="0"/>
        </a:spcAft>
        <a:defRPr sz="3300">
          <a:solidFill>
            <a:schemeClr val="tx1"/>
          </a:solidFill>
          <a:latin typeface="+mj-lt"/>
          <a:ea typeface="+mj-ea"/>
          <a:cs typeface="+mj-cs"/>
        </a:defRPr>
      </a:lvl1pPr>
      <a:lvl2pPr marL="857250" indent="-857250" algn="l" rtl="0" eaLnBrk="0" fontAlgn="base" hangingPunct="0">
        <a:spcBef>
          <a:spcPct val="0"/>
        </a:spcBef>
        <a:spcAft>
          <a:spcPct val="0"/>
        </a:spcAft>
        <a:defRPr sz="3300">
          <a:solidFill>
            <a:schemeClr val="tx1"/>
          </a:solidFill>
          <a:latin typeface="Bookman Old Style" pitchFamily="18" charset="0"/>
        </a:defRPr>
      </a:lvl2pPr>
      <a:lvl3pPr marL="857250" indent="-857250" algn="l" rtl="0" eaLnBrk="0" fontAlgn="base" hangingPunct="0">
        <a:spcBef>
          <a:spcPct val="0"/>
        </a:spcBef>
        <a:spcAft>
          <a:spcPct val="0"/>
        </a:spcAft>
        <a:defRPr sz="3300">
          <a:solidFill>
            <a:schemeClr val="tx1"/>
          </a:solidFill>
          <a:latin typeface="Bookman Old Style" pitchFamily="18" charset="0"/>
        </a:defRPr>
      </a:lvl3pPr>
      <a:lvl4pPr marL="857250" indent="-857250" algn="l" rtl="0" eaLnBrk="0" fontAlgn="base" hangingPunct="0">
        <a:spcBef>
          <a:spcPct val="0"/>
        </a:spcBef>
        <a:spcAft>
          <a:spcPct val="0"/>
        </a:spcAft>
        <a:defRPr sz="3300">
          <a:solidFill>
            <a:schemeClr val="tx1"/>
          </a:solidFill>
          <a:latin typeface="Bookman Old Style" pitchFamily="18" charset="0"/>
        </a:defRPr>
      </a:lvl4pPr>
      <a:lvl5pPr marL="857250" indent="-857250" algn="l" rtl="0" eaLnBrk="0" fontAlgn="base" hangingPunct="0">
        <a:spcBef>
          <a:spcPct val="0"/>
        </a:spcBef>
        <a:spcAft>
          <a:spcPct val="0"/>
        </a:spcAft>
        <a:defRPr sz="3300">
          <a:solidFill>
            <a:schemeClr val="tx1"/>
          </a:solidFill>
          <a:latin typeface="Bookman Old Style" pitchFamily="18" charset="0"/>
        </a:defRPr>
      </a:lvl5pPr>
      <a:lvl6pPr marL="1314450" indent="-857250" algn="l" rtl="0" fontAlgn="base">
        <a:spcBef>
          <a:spcPct val="0"/>
        </a:spcBef>
        <a:spcAft>
          <a:spcPct val="0"/>
        </a:spcAft>
        <a:defRPr sz="3300">
          <a:solidFill>
            <a:schemeClr val="tx1"/>
          </a:solidFill>
          <a:latin typeface="Bookman Old Style" pitchFamily="18" charset="0"/>
        </a:defRPr>
      </a:lvl6pPr>
      <a:lvl7pPr marL="1771650" indent="-857250" algn="l" rtl="0" fontAlgn="base">
        <a:spcBef>
          <a:spcPct val="0"/>
        </a:spcBef>
        <a:spcAft>
          <a:spcPct val="0"/>
        </a:spcAft>
        <a:defRPr sz="3300">
          <a:solidFill>
            <a:schemeClr val="tx1"/>
          </a:solidFill>
          <a:latin typeface="Bookman Old Style" pitchFamily="18" charset="0"/>
        </a:defRPr>
      </a:lvl7pPr>
      <a:lvl8pPr marL="2228850" indent="-857250" algn="l" rtl="0" fontAlgn="base">
        <a:spcBef>
          <a:spcPct val="0"/>
        </a:spcBef>
        <a:spcAft>
          <a:spcPct val="0"/>
        </a:spcAft>
        <a:defRPr sz="3300">
          <a:solidFill>
            <a:schemeClr val="tx1"/>
          </a:solidFill>
          <a:latin typeface="Bookman Old Style" pitchFamily="18" charset="0"/>
        </a:defRPr>
      </a:lvl8pPr>
      <a:lvl9pPr marL="2686050" indent="-857250" algn="l" rtl="0" fontAlgn="base">
        <a:spcBef>
          <a:spcPct val="0"/>
        </a:spcBef>
        <a:spcAft>
          <a:spcPct val="0"/>
        </a:spcAft>
        <a:defRPr sz="3300">
          <a:solidFill>
            <a:schemeClr val="tx1"/>
          </a:solidFill>
          <a:latin typeface="Bookman Old Style" pitchFamily="18" charset="0"/>
        </a:defRPr>
      </a:lvl9pPr>
    </p:titleStyle>
    <p:bodyStyle>
      <a:lvl1pPr marL="195263" indent="-195263" algn="l" rtl="0" eaLnBrk="0" fontAlgn="base" hangingPunct="0">
        <a:lnSpc>
          <a:spcPts val="2500"/>
        </a:lnSpc>
        <a:spcBef>
          <a:spcPct val="0"/>
        </a:spcBef>
        <a:spcAft>
          <a:spcPct val="0"/>
        </a:spcAft>
        <a:buClr>
          <a:schemeClr val="bg2"/>
        </a:buClr>
        <a:buChar char="•"/>
        <a:defRPr sz="2000">
          <a:solidFill>
            <a:schemeClr val="tx1"/>
          </a:solidFill>
          <a:latin typeface="+mn-lt"/>
          <a:ea typeface="+mn-ea"/>
          <a:cs typeface="+mn-cs"/>
        </a:defRPr>
      </a:lvl1pPr>
      <a:lvl2pPr marL="576263" indent="-190500" algn="l" rtl="0" eaLnBrk="0" fontAlgn="base" hangingPunct="0">
        <a:lnSpc>
          <a:spcPts val="2500"/>
        </a:lnSpc>
        <a:spcBef>
          <a:spcPct val="0"/>
        </a:spcBef>
        <a:spcAft>
          <a:spcPct val="0"/>
        </a:spcAft>
        <a:buClr>
          <a:schemeClr val="bg2"/>
        </a:buClr>
        <a:buFont typeface="Times" pitchFamily="18" charset="0"/>
        <a:buChar char="•"/>
        <a:defRPr>
          <a:solidFill>
            <a:schemeClr val="tx1"/>
          </a:solidFill>
          <a:latin typeface="+mn-lt"/>
        </a:defRPr>
      </a:lvl2pPr>
      <a:lvl3pPr marL="957263" indent="-190500" algn="l" rtl="0" eaLnBrk="0" fontAlgn="base" hangingPunct="0">
        <a:lnSpc>
          <a:spcPts val="2500"/>
        </a:lnSpc>
        <a:spcBef>
          <a:spcPct val="0"/>
        </a:spcBef>
        <a:spcAft>
          <a:spcPct val="0"/>
        </a:spcAft>
        <a:buClr>
          <a:schemeClr val="bg2"/>
        </a:buClr>
        <a:buFont typeface="Times" pitchFamily="18" charset="0"/>
        <a:buChar char="•"/>
        <a:defRPr sz="1600">
          <a:solidFill>
            <a:schemeClr val="tx1"/>
          </a:solidFill>
          <a:latin typeface="+mn-lt"/>
        </a:defRPr>
      </a:lvl3pPr>
      <a:lvl4pPr marL="1338263" indent="-190500" algn="l" rtl="0" eaLnBrk="0" fontAlgn="base" hangingPunct="0">
        <a:lnSpc>
          <a:spcPts val="2500"/>
        </a:lnSpc>
        <a:spcBef>
          <a:spcPct val="0"/>
        </a:spcBef>
        <a:spcAft>
          <a:spcPct val="0"/>
        </a:spcAft>
        <a:buClr>
          <a:schemeClr val="bg2"/>
        </a:buClr>
        <a:buFont typeface="Times" pitchFamily="18" charset="0"/>
        <a:buChar char="•"/>
        <a:defRPr sz="1400">
          <a:solidFill>
            <a:schemeClr val="tx1"/>
          </a:solidFill>
          <a:latin typeface="+mn-lt"/>
        </a:defRPr>
      </a:lvl4pPr>
      <a:lvl5pPr marL="1719263" indent="-190500" algn="l" rtl="0" eaLnBrk="0" fontAlgn="base" hangingPunct="0">
        <a:lnSpc>
          <a:spcPts val="2500"/>
        </a:lnSpc>
        <a:spcBef>
          <a:spcPct val="0"/>
        </a:spcBef>
        <a:spcAft>
          <a:spcPct val="0"/>
        </a:spcAft>
        <a:buClr>
          <a:schemeClr val="bg2"/>
        </a:buClr>
        <a:buChar char="•"/>
        <a:defRPr sz="1200">
          <a:solidFill>
            <a:schemeClr val="tx1"/>
          </a:solidFill>
          <a:latin typeface="+mn-lt"/>
        </a:defRPr>
      </a:lvl5pPr>
      <a:lvl6pPr marL="2176463" indent="-190500" algn="l" rtl="0" fontAlgn="base">
        <a:lnSpc>
          <a:spcPts val="2500"/>
        </a:lnSpc>
        <a:spcBef>
          <a:spcPct val="0"/>
        </a:spcBef>
        <a:spcAft>
          <a:spcPct val="0"/>
        </a:spcAft>
        <a:buClr>
          <a:schemeClr val="bg2"/>
        </a:buClr>
        <a:buChar char="•"/>
        <a:defRPr sz="1200">
          <a:solidFill>
            <a:schemeClr val="tx1"/>
          </a:solidFill>
          <a:latin typeface="+mn-lt"/>
        </a:defRPr>
      </a:lvl6pPr>
      <a:lvl7pPr marL="2633663" indent="-190500" algn="l" rtl="0" fontAlgn="base">
        <a:lnSpc>
          <a:spcPts val="2500"/>
        </a:lnSpc>
        <a:spcBef>
          <a:spcPct val="0"/>
        </a:spcBef>
        <a:spcAft>
          <a:spcPct val="0"/>
        </a:spcAft>
        <a:buClr>
          <a:schemeClr val="bg2"/>
        </a:buClr>
        <a:buChar char="•"/>
        <a:defRPr sz="1200">
          <a:solidFill>
            <a:schemeClr val="tx1"/>
          </a:solidFill>
          <a:latin typeface="+mn-lt"/>
        </a:defRPr>
      </a:lvl7pPr>
      <a:lvl8pPr marL="3090863" indent="-190500" algn="l" rtl="0" fontAlgn="base">
        <a:lnSpc>
          <a:spcPts val="2500"/>
        </a:lnSpc>
        <a:spcBef>
          <a:spcPct val="0"/>
        </a:spcBef>
        <a:spcAft>
          <a:spcPct val="0"/>
        </a:spcAft>
        <a:buClr>
          <a:schemeClr val="bg2"/>
        </a:buClr>
        <a:buChar char="•"/>
        <a:defRPr sz="1200">
          <a:solidFill>
            <a:schemeClr val="tx1"/>
          </a:solidFill>
          <a:latin typeface="+mn-lt"/>
        </a:defRPr>
      </a:lvl8pPr>
      <a:lvl9pPr marL="3548063" indent="-190500" algn="l" rtl="0" fontAlgn="base">
        <a:lnSpc>
          <a:spcPts val="2500"/>
        </a:lnSpc>
        <a:spcBef>
          <a:spcPct val="0"/>
        </a:spcBef>
        <a:spcAft>
          <a:spcPct val="0"/>
        </a:spcAft>
        <a:buClr>
          <a:schemeClr val="bg2"/>
        </a:buClr>
        <a:buChar char="•"/>
        <a:defRPr sz="12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775100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smtClean="0">
                <a:solidFill>
                  <a:schemeClr val="bg1">
                    <a:lumMod val="50000"/>
                  </a:schemeClr>
                </a:solidFill>
              </a:rPr>
              <a:t>‘</a:t>
            </a:r>
            <a:r>
              <a:rPr lang="en-US" altLang="nl-NL" sz="3200" b="1" dirty="0" err="1" smtClean="0">
                <a:solidFill>
                  <a:schemeClr val="bg1">
                    <a:lumMod val="50000"/>
                  </a:schemeClr>
                </a:solidFill>
              </a:rPr>
              <a:t>Biomedisch</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Ontwerpen</a:t>
            </a:r>
            <a:r>
              <a:rPr lang="en-US" altLang="nl-NL" sz="3200" b="1" dirty="0" smtClean="0">
                <a:solidFill>
                  <a:schemeClr val="bg1">
                    <a:lumMod val="50000"/>
                  </a:schemeClr>
                </a:solidFill>
              </a:rPr>
              <a:t>’</a:t>
            </a:r>
          </a:p>
          <a:p>
            <a:pPr eaLnBrk="1" hangingPunct="1">
              <a:lnSpc>
                <a:spcPct val="150000"/>
              </a:lnSpc>
              <a:buClrTx/>
              <a:buNone/>
            </a:pPr>
            <a:r>
              <a:rPr lang="en-US" altLang="nl-NL" sz="2400" dirty="0" err="1" smtClean="0">
                <a:solidFill>
                  <a:srgbClr val="E61E40"/>
                </a:solidFill>
              </a:rPr>
              <a:t>Stap</a:t>
            </a:r>
            <a:r>
              <a:rPr lang="en-US" altLang="nl-NL" sz="2400" dirty="0" smtClean="0">
                <a:solidFill>
                  <a:srgbClr val="E61E40"/>
                </a:solidFill>
              </a:rPr>
              <a:t> 4&amp;5: Prototype </a:t>
            </a:r>
            <a:r>
              <a:rPr lang="en-US" altLang="nl-NL" sz="2400" dirty="0" err="1" smtClean="0">
                <a:solidFill>
                  <a:srgbClr val="E61E40"/>
                </a:solidFill>
              </a:rPr>
              <a:t>maken</a:t>
            </a:r>
            <a:r>
              <a:rPr lang="en-US" altLang="nl-NL" sz="2400" dirty="0" smtClean="0">
                <a:solidFill>
                  <a:srgbClr val="E61E40"/>
                </a:solidFill>
              </a:rPr>
              <a:t> &amp; </a:t>
            </a:r>
            <a:r>
              <a:rPr lang="en-US" altLang="nl-NL" sz="2400" dirty="0" err="1" smtClean="0">
                <a:solidFill>
                  <a:srgbClr val="F58320"/>
                </a:solidFill>
              </a:rPr>
              <a:t>Testen</a:t>
            </a:r>
            <a:r>
              <a:rPr lang="en-US" altLang="nl-NL" sz="2400" dirty="0" smtClean="0">
                <a:solidFill>
                  <a:srgbClr val="F58320"/>
                </a:solidFill>
              </a:rPr>
              <a:t> </a:t>
            </a:r>
            <a:r>
              <a:rPr lang="en-US" altLang="nl-NL" sz="2400" dirty="0" err="1" smtClean="0">
                <a:solidFill>
                  <a:srgbClr val="F58320"/>
                </a:solidFill>
              </a:rPr>
              <a:t>en</a:t>
            </a:r>
            <a:r>
              <a:rPr lang="en-US" altLang="nl-NL" sz="2400" dirty="0" smtClean="0">
                <a:solidFill>
                  <a:srgbClr val="F58320"/>
                </a:solidFill>
              </a:rPr>
              <a:t> </a:t>
            </a:r>
            <a:r>
              <a:rPr lang="en-US" altLang="nl-NL" sz="2400" dirty="0" err="1" smtClean="0">
                <a:solidFill>
                  <a:srgbClr val="F58320"/>
                </a:solidFill>
              </a:rPr>
              <a:t>optimaliseren</a:t>
            </a:r>
            <a:endParaRPr lang="en-US" altLang="nl-NL" sz="2400" dirty="0" smtClean="0">
              <a:solidFill>
                <a:srgbClr val="F58320"/>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627" y="1988840"/>
            <a:ext cx="3967219" cy="401149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5792" r="2347"/>
          <a:stretch/>
        </p:blipFill>
        <p:spPr>
          <a:xfrm>
            <a:off x="180753" y="2226080"/>
            <a:ext cx="4332168" cy="3537012"/>
          </a:xfrm>
          <a:prstGeom prst="rect">
            <a:avLst/>
          </a:prstGeom>
        </p:spPr>
      </p:pic>
    </p:spTree>
  </p:cSld>
  <p:clrMapOvr>
    <a:masterClrMapping/>
  </p:clrMapOvr>
  <p:transition spd="slow"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Ontwerpcyclus</a:t>
            </a:r>
            <a:endParaRPr lang="en-US" altLang="nl-NL" sz="3200" b="1" dirty="0" smtClean="0">
              <a:solidFill>
                <a:schemeClr val="bg1">
                  <a:lumMod val="50000"/>
                </a:schemeClr>
              </a:solidFill>
            </a:endParaRPr>
          </a:p>
          <a:p>
            <a:pPr eaLnBrk="1" hangingPunct="1">
              <a:lnSpc>
                <a:spcPct val="150000"/>
              </a:lnSpc>
              <a:buClrTx/>
              <a:buNone/>
            </a:pPr>
            <a:r>
              <a:rPr lang="en-US" altLang="nl-NL" sz="2400" dirty="0" err="1" smtClean="0">
                <a:solidFill>
                  <a:srgbClr val="854B9D"/>
                </a:solidFill>
              </a:rPr>
              <a:t>Biomedisch</a:t>
            </a:r>
            <a:r>
              <a:rPr lang="en-US" altLang="nl-NL" sz="2400" dirty="0" smtClean="0">
                <a:solidFill>
                  <a:srgbClr val="854B9D"/>
                </a:solidFill>
              </a:rPr>
              <a:t> </a:t>
            </a:r>
            <a:r>
              <a:rPr lang="en-US" altLang="nl-NL" sz="2400" dirty="0" err="1" smtClean="0">
                <a:solidFill>
                  <a:srgbClr val="854B9D"/>
                </a:solidFill>
              </a:rPr>
              <a:t>Ontwerpen</a:t>
            </a:r>
            <a:r>
              <a:rPr lang="en-US" altLang="nl-NL" sz="2400" dirty="0" smtClean="0">
                <a:solidFill>
                  <a:srgbClr val="854B9D"/>
                </a:solidFill>
              </a:rPr>
              <a:t> in de </a:t>
            </a:r>
            <a:r>
              <a:rPr lang="en-US" altLang="nl-NL" sz="2400" dirty="0" err="1" smtClean="0">
                <a:solidFill>
                  <a:srgbClr val="854B9D"/>
                </a:solidFill>
              </a:rPr>
              <a:t>klas</a:t>
            </a:r>
            <a:r>
              <a:rPr lang="en-US" altLang="nl-NL" sz="2400" dirty="0" smtClean="0">
                <a:solidFill>
                  <a:srgbClr val="854B9D"/>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07504" y="2551501"/>
            <a:ext cx="1680000" cy="2520000"/>
          </a:xfrm>
          <a:prstGeom prst="rect">
            <a:avLst/>
          </a:prstGeom>
          <a:ln w="38100">
            <a:solidFill>
              <a:srgbClr val="8DC642"/>
            </a:solidFill>
          </a:ln>
        </p:spPr>
      </p:pic>
      <p:pic>
        <p:nvPicPr>
          <p:cNvPr id="4" name="Picture 3"/>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l="21592" r="23301"/>
          <a:stretch/>
        </p:blipFill>
        <p:spPr>
          <a:xfrm>
            <a:off x="1936178" y="2564905"/>
            <a:ext cx="1771726" cy="2520000"/>
          </a:xfrm>
          <a:prstGeom prst="rect">
            <a:avLst/>
          </a:prstGeom>
          <a:ln w="38100">
            <a:solidFill>
              <a:srgbClr val="00B0F0"/>
            </a:solidFill>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8439" y="2551501"/>
            <a:ext cx="1803681" cy="2520000"/>
          </a:xfrm>
          <a:prstGeom prst="rect">
            <a:avLst/>
          </a:prstGeom>
          <a:ln w="38100">
            <a:solidFill>
              <a:srgbClr val="854B9D"/>
            </a:solid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1797" r="14719"/>
          <a:stretch/>
        </p:blipFill>
        <p:spPr>
          <a:xfrm>
            <a:off x="5775435" y="2565184"/>
            <a:ext cx="1388853" cy="2520000"/>
          </a:xfrm>
          <a:prstGeom prst="rect">
            <a:avLst/>
          </a:prstGeom>
          <a:ln w="38100">
            <a:solidFill>
              <a:srgbClr val="F58320"/>
            </a:solidFill>
          </a:ln>
        </p:spPr>
      </p:pic>
      <p:pic>
        <p:nvPicPr>
          <p:cNvPr id="16" name="Picture 15"/>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7308304" y="2565184"/>
            <a:ext cx="1732915" cy="2520000"/>
          </a:xfrm>
          <a:prstGeom prst="rect">
            <a:avLst/>
          </a:prstGeom>
          <a:ln w="38100">
            <a:solidFill>
              <a:srgbClr val="FDBA2A"/>
            </a:solidFill>
          </a:ln>
        </p:spPr>
      </p:pic>
      <p:sp>
        <p:nvSpPr>
          <p:cNvPr id="18" name="Rectangle 6"/>
          <p:cNvSpPr txBox="1">
            <a:spLocks noChangeArrowheads="1"/>
          </p:cNvSpPr>
          <p:nvPr/>
        </p:nvSpPr>
        <p:spPr bwMode="auto">
          <a:xfrm>
            <a:off x="0" y="5087450"/>
            <a:ext cx="230854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161924">
              <a:lnSpc>
                <a:spcPct val="150000"/>
              </a:lnSpc>
              <a:buNone/>
            </a:pPr>
            <a:r>
              <a:rPr lang="en-US" sz="1200" b="1" dirty="0" smtClean="0">
                <a:solidFill>
                  <a:srgbClr val="8DC642"/>
                </a:solidFill>
              </a:rPr>
              <a:t>Hoe is </a:t>
            </a:r>
            <a:r>
              <a:rPr lang="en-US" sz="1200" b="1" dirty="0" err="1" smtClean="0">
                <a:solidFill>
                  <a:srgbClr val="8DC642"/>
                </a:solidFill>
              </a:rPr>
              <a:t>dat</a:t>
            </a:r>
            <a:r>
              <a:rPr lang="en-US" sz="1200" b="1" dirty="0" smtClean="0">
                <a:solidFill>
                  <a:srgbClr val="8DC642"/>
                </a:solidFill>
              </a:rPr>
              <a:t> nu met 1 arm? </a:t>
            </a:r>
            <a:endParaRPr lang="en-US" sz="1200" b="1" dirty="0">
              <a:solidFill>
                <a:srgbClr val="8DC642"/>
              </a:solidFill>
            </a:endParaRPr>
          </a:p>
        </p:txBody>
      </p:sp>
      <p:sp>
        <p:nvSpPr>
          <p:cNvPr id="19" name="Rectangle 6"/>
          <p:cNvSpPr txBox="1">
            <a:spLocks noChangeArrowheads="1"/>
          </p:cNvSpPr>
          <p:nvPr/>
        </p:nvSpPr>
        <p:spPr bwMode="auto">
          <a:xfrm>
            <a:off x="1835696" y="2132856"/>
            <a:ext cx="30104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161924">
              <a:lnSpc>
                <a:spcPct val="150000"/>
              </a:lnSpc>
              <a:buNone/>
            </a:pPr>
            <a:r>
              <a:rPr lang="en-US" sz="1200" b="1" dirty="0" err="1" smtClean="0">
                <a:solidFill>
                  <a:srgbClr val="00B0F0"/>
                </a:solidFill>
              </a:rPr>
              <a:t>Zoveel</a:t>
            </a:r>
            <a:r>
              <a:rPr lang="en-US" sz="1200" b="1" dirty="0" smtClean="0">
                <a:solidFill>
                  <a:srgbClr val="00B0F0"/>
                </a:solidFill>
              </a:rPr>
              <a:t> </a:t>
            </a:r>
            <a:r>
              <a:rPr lang="en-US" sz="1200" b="1" dirty="0" err="1" smtClean="0">
                <a:solidFill>
                  <a:srgbClr val="00B0F0"/>
                </a:solidFill>
              </a:rPr>
              <a:t>mogelijk</a:t>
            </a:r>
            <a:r>
              <a:rPr lang="en-US" sz="1200" b="1" dirty="0">
                <a:solidFill>
                  <a:srgbClr val="00B0F0"/>
                </a:solidFill>
              </a:rPr>
              <a:t> </a:t>
            </a:r>
            <a:r>
              <a:rPr lang="en-US" sz="1200" b="1" dirty="0" err="1" smtClean="0">
                <a:solidFill>
                  <a:srgbClr val="00B0F0"/>
                </a:solidFill>
              </a:rPr>
              <a:t>ideeën</a:t>
            </a:r>
            <a:r>
              <a:rPr lang="en-US" sz="1200" b="1" dirty="0" smtClean="0">
                <a:solidFill>
                  <a:srgbClr val="00B0F0"/>
                </a:solidFill>
              </a:rPr>
              <a:t> </a:t>
            </a:r>
            <a:r>
              <a:rPr lang="en-US" sz="1200" b="1" dirty="0" err="1" smtClean="0">
                <a:solidFill>
                  <a:srgbClr val="00B0F0"/>
                </a:solidFill>
              </a:rPr>
              <a:t>verzinnen</a:t>
            </a:r>
            <a:endParaRPr lang="en-US" sz="1200" b="1" dirty="0">
              <a:solidFill>
                <a:srgbClr val="00B0F0"/>
              </a:solidFill>
            </a:endParaRPr>
          </a:p>
        </p:txBody>
      </p:sp>
      <p:sp>
        <p:nvSpPr>
          <p:cNvPr id="21" name="Rectangle 6"/>
          <p:cNvSpPr txBox="1">
            <a:spLocks noChangeArrowheads="1"/>
          </p:cNvSpPr>
          <p:nvPr/>
        </p:nvSpPr>
        <p:spPr bwMode="auto">
          <a:xfrm>
            <a:off x="3721792" y="5102730"/>
            <a:ext cx="30104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161924">
              <a:lnSpc>
                <a:spcPct val="150000"/>
              </a:lnSpc>
              <a:buNone/>
            </a:pPr>
            <a:r>
              <a:rPr lang="en-US" sz="1200" b="1" dirty="0" err="1" smtClean="0">
                <a:solidFill>
                  <a:srgbClr val="854B9D"/>
                </a:solidFill>
              </a:rPr>
              <a:t>Idee</a:t>
            </a:r>
            <a:r>
              <a:rPr lang="en-US" sz="1200" b="1" dirty="0" smtClean="0">
                <a:solidFill>
                  <a:srgbClr val="854B9D"/>
                </a:solidFill>
              </a:rPr>
              <a:t> </a:t>
            </a:r>
            <a:r>
              <a:rPr lang="en-US" sz="1200" b="1" dirty="0" err="1" smtClean="0">
                <a:solidFill>
                  <a:srgbClr val="854B9D"/>
                </a:solidFill>
              </a:rPr>
              <a:t>uitwerken</a:t>
            </a:r>
            <a:r>
              <a:rPr lang="en-US" sz="1200" b="1" dirty="0" smtClean="0">
                <a:solidFill>
                  <a:srgbClr val="854B9D"/>
                </a:solidFill>
              </a:rPr>
              <a:t> </a:t>
            </a:r>
            <a:r>
              <a:rPr lang="en-US" sz="1200" b="1" dirty="0" err="1" smtClean="0">
                <a:solidFill>
                  <a:srgbClr val="854B9D"/>
                </a:solidFill>
              </a:rPr>
              <a:t>en</a:t>
            </a:r>
            <a:r>
              <a:rPr lang="en-US" sz="1200" b="1" dirty="0" smtClean="0">
                <a:solidFill>
                  <a:srgbClr val="854B9D"/>
                </a:solidFill>
              </a:rPr>
              <a:t> prototype </a:t>
            </a:r>
            <a:r>
              <a:rPr lang="en-US" sz="1200" b="1" dirty="0" err="1" smtClean="0">
                <a:solidFill>
                  <a:srgbClr val="854B9D"/>
                </a:solidFill>
              </a:rPr>
              <a:t>maken</a:t>
            </a:r>
            <a:endParaRPr lang="en-US" sz="1200" b="1" dirty="0">
              <a:solidFill>
                <a:srgbClr val="854B9D"/>
              </a:solidFill>
            </a:endParaRPr>
          </a:p>
        </p:txBody>
      </p:sp>
      <p:sp>
        <p:nvSpPr>
          <p:cNvPr id="22" name="Rectangle 6"/>
          <p:cNvSpPr txBox="1">
            <a:spLocks noChangeArrowheads="1"/>
          </p:cNvSpPr>
          <p:nvPr/>
        </p:nvSpPr>
        <p:spPr bwMode="auto">
          <a:xfrm>
            <a:off x="5652120" y="2132856"/>
            <a:ext cx="30104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161924">
              <a:lnSpc>
                <a:spcPct val="150000"/>
              </a:lnSpc>
              <a:buNone/>
            </a:pPr>
            <a:r>
              <a:rPr lang="en-US" sz="1200" b="1" dirty="0" err="1" smtClean="0">
                <a:solidFill>
                  <a:srgbClr val="F58320"/>
                </a:solidFill>
              </a:rPr>
              <a:t>Testen</a:t>
            </a:r>
            <a:endParaRPr lang="en-US" sz="1200" b="1" dirty="0">
              <a:solidFill>
                <a:srgbClr val="F58320"/>
              </a:solidFill>
            </a:endParaRPr>
          </a:p>
        </p:txBody>
      </p:sp>
      <p:sp>
        <p:nvSpPr>
          <p:cNvPr id="23" name="Rectangle 6"/>
          <p:cNvSpPr txBox="1">
            <a:spLocks noChangeArrowheads="1"/>
          </p:cNvSpPr>
          <p:nvPr/>
        </p:nvSpPr>
        <p:spPr bwMode="auto">
          <a:xfrm>
            <a:off x="7284554" y="5085184"/>
            <a:ext cx="30104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161924">
              <a:lnSpc>
                <a:spcPct val="150000"/>
              </a:lnSpc>
              <a:buNone/>
            </a:pPr>
            <a:r>
              <a:rPr lang="en-US" sz="1200" b="1" dirty="0" err="1" smtClean="0">
                <a:solidFill>
                  <a:srgbClr val="FDBA2A"/>
                </a:solidFill>
              </a:rPr>
              <a:t>Presenteren</a:t>
            </a:r>
            <a:endParaRPr lang="en-US" sz="1200" b="1" dirty="0">
              <a:solidFill>
                <a:srgbClr val="FDBA2A"/>
              </a:solidFill>
            </a:endParaRPr>
          </a:p>
        </p:txBody>
      </p:sp>
    </p:spTree>
    <p:extLst>
      <p:ext uri="{BB962C8B-B14F-4D97-AF65-F5344CB8AC3E}">
        <p14:creationId xmlns:p14="http://schemas.microsoft.com/office/powerpoint/2010/main" val="3412782725"/>
      </p:ext>
    </p:extLst>
  </p:cSld>
  <p:clrMapOvr>
    <a:masterClrMapping/>
  </p:clrMapOvr>
  <p:transition spd="slow"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Inhoud</a:t>
            </a:r>
            <a:r>
              <a:rPr lang="en-US" altLang="nl-NL" sz="3200" b="1" dirty="0" smtClean="0">
                <a:solidFill>
                  <a:schemeClr val="bg1">
                    <a:lumMod val="50000"/>
                  </a:schemeClr>
                </a:solidFill>
              </a:rPr>
              <a:t> </a:t>
            </a:r>
          </a:p>
          <a:p>
            <a:pPr eaLnBrk="1" hangingPunct="1">
              <a:lnSpc>
                <a:spcPct val="150000"/>
              </a:lnSpc>
              <a:buClrTx/>
              <a:buNone/>
            </a:pPr>
            <a:r>
              <a:rPr lang="en-US" altLang="nl-NL" sz="2400" dirty="0" err="1" smtClean="0">
                <a:solidFill>
                  <a:srgbClr val="E61E40"/>
                </a:solidFill>
              </a:rPr>
              <a:t>Wat</a:t>
            </a:r>
            <a:r>
              <a:rPr lang="en-US" altLang="nl-NL" sz="2400" dirty="0" smtClean="0">
                <a:solidFill>
                  <a:srgbClr val="E61E40"/>
                </a:solidFill>
              </a:rPr>
              <a:t> </a:t>
            </a:r>
            <a:r>
              <a:rPr lang="en-US" altLang="nl-NL" sz="2400" dirty="0" err="1" smtClean="0">
                <a:solidFill>
                  <a:srgbClr val="E61E40"/>
                </a:solidFill>
              </a:rPr>
              <a:t>gaan</a:t>
            </a:r>
            <a:r>
              <a:rPr lang="en-US" altLang="nl-NL" sz="2400" dirty="0" smtClean="0">
                <a:solidFill>
                  <a:srgbClr val="E61E40"/>
                </a:solidFill>
              </a:rPr>
              <a:t> we </a:t>
            </a:r>
            <a:r>
              <a:rPr lang="en-US" altLang="nl-NL" sz="2400" dirty="0" err="1" smtClean="0">
                <a:solidFill>
                  <a:srgbClr val="E61E40"/>
                </a:solidFill>
              </a:rPr>
              <a:t>allemaal</a:t>
            </a:r>
            <a:r>
              <a:rPr lang="en-US" altLang="nl-NL" sz="2400" dirty="0" smtClean="0">
                <a:solidFill>
                  <a:srgbClr val="E61E40"/>
                </a:solidFill>
              </a:rPr>
              <a:t> </a:t>
            </a:r>
            <a:r>
              <a:rPr lang="en-US" altLang="nl-NL" sz="2400" dirty="0" err="1" smtClean="0">
                <a:solidFill>
                  <a:srgbClr val="E61E40"/>
                </a:solidFill>
              </a:rPr>
              <a:t>doen</a:t>
            </a:r>
            <a:r>
              <a:rPr lang="en-US" altLang="nl-NL" sz="2400" dirty="0" smtClean="0">
                <a:solidFill>
                  <a:srgbClr val="E61E40"/>
                </a:solidFill>
              </a:rPr>
              <a:t>? </a:t>
            </a:r>
            <a:endParaRPr lang="en-US" altLang="nl-NL" sz="2400" dirty="0">
              <a:solidFill>
                <a:srgbClr val="E61E40"/>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789818" y="2060847"/>
            <a:ext cx="8174670"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eaLnBrk="1" hangingPunct="1">
              <a:lnSpc>
                <a:spcPct val="150000"/>
              </a:lnSpc>
              <a:buClr>
                <a:srgbClr val="E61E40"/>
              </a:buClr>
              <a:buFont typeface="Arial" panose="020B0604020202020204" pitchFamily="34" charset="0"/>
              <a:buChar char="•"/>
            </a:pPr>
            <a:r>
              <a:rPr lang="en-GB" altLang="nl-NL" b="1" dirty="0" smtClean="0"/>
              <a:t>Prototype </a:t>
            </a:r>
            <a:r>
              <a:rPr lang="en-GB" altLang="nl-NL" b="1" dirty="0" err="1" smtClean="0"/>
              <a:t>maken</a:t>
            </a:r>
            <a:endParaRPr lang="en-GB" altLang="nl-NL" b="1" dirty="0" smtClean="0"/>
          </a:p>
          <a:p>
            <a:pPr eaLnBrk="1" hangingPunct="1">
              <a:lnSpc>
                <a:spcPct val="150000"/>
              </a:lnSpc>
              <a:buClr>
                <a:srgbClr val="E61E40"/>
              </a:buClr>
              <a:buFont typeface="Arial" panose="020B0604020202020204" pitchFamily="34" charset="0"/>
              <a:buChar char="•"/>
            </a:pPr>
            <a:r>
              <a:rPr lang="en-GB" altLang="nl-NL" b="1" dirty="0" smtClean="0"/>
              <a:t>Prototype </a:t>
            </a:r>
            <a:r>
              <a:rPr lang="en-GB" altLang="nl-NL" b="1" dirty="0" err="1" smtClean="0"/>
              <a:t>testen</a:t>
            </a:r>
            <a:r>
              <a:rPr lang="en-GB" altLang="nl-NL" b="1" dirty="0" smtClean="0"/>
              <a:t> </a:t>
            </a:r>
            <a:r>
              <a:rPr lang="en-GB" altLang="nl-NL" b="1" dirty="0" err="1" smtClean="0"/>
              <a:t>en</a:t>
            </a:r>
            <a:r>
              <a:rPr lang="en-GB" altLang="nl-NL" b="1" dirty="0" smtClean="0"/>
              <a:t> </a:t>
            </a:r>
            <a:r>
              <a:rPr lang="en-GB" altLang="nl-NL" b="1" dirty="0" err="1" smtClean="0"/>
              <a:t>optimaliseren</a:t>
            </a:r>
            <a:r>
              <a:rPr lang="en-GB" altLang="nl-NL" b="1" dirty="0" smtClean="0"/>
              <a:t>  </a:t>
            </a:r>
          </a:p>
          <a:p>
            <a:pPr eaLnBrk="1" hangingPunct="1">
              <a:lnSpc>
                <a:spcPct val="150000"/>
              </a:lnSpc>
              <a:buClr>
                <a:srgbClr val="854B9D"/>
              </a:buClr>
              <a:buFont typeface="Arial" panose="020B0604020202020204" pitchFamily="34" charset="0"/>
              <a:buChar char="•"/>
            </a:pPr>
            <a:endParaRPr lang="nl-NL" altLang="nl-NL" dirty="0"/>
          </a:p>
        </p:txBody>
      </p:sp>
    </p:spTree>
    <p:extLst>
      <p:ext uri="{BB962C8B-B14F-4D97-AF65-F5344CB8AC3E}">
        <p14:creationId xmlns:p14="http://schemas.microsoft.com/office/powerpoint/2010/main" val="2079016765"/>
      </p:ext>
    </p:extLst>
  </p:cSld>
  <p:clrMapOvr>
    <a:masterClrMapping/>
  </p:clrMapOvr>
  <p:transition spd="slow"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6"/>
          <p:cNvSpPr txBox="1">
            <a:spLocks noChangeArrowheads="1"/>
          </p:cNvSpPr>
          <p:nvPr/>
        </p:nvSpPr>
        <p:spPr bwMode="auto">
          <a:xfrm>
            <a:off x="637418" y="-27384"/>
            <a:ext cx="6814902"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000" b="1" dirty="0" smtClean="0">
                <a:solidFill>
                  <a:schemeClr val="bg1">
                    <a:lumMod val="50000"/>
                  </a:schemeClr>
                </a:solidFill>
              </a:rPr>
              <a:t>Prototype </a:t>
            </a:r>
            <a:r>
              <a:rPr lang="en-US" altLang="nl-NL" sz="3000" b="1" dirty="0" err="1" smtClean="0">
                <a:solidFill>
                  <a:schemeClr val="bg1">
                    <a:lumMod val="50000"/>
                  </a:schemeClr>
                </a:solidFill>
              </a:rPr>
              <a:t>maken</a:t>
            </a:r>
            <a:endParaRPr lang="en-US" altLang="nl-NL" sz="3000" b="1" dirty="0">
              <a:solidFill>
                <a:schemeClr val="bg1">
                  <a:lumMod val="50000"/>
                </a:schemeClr>
              </a:solidFill>
            </a:endParaRPr>
          </a:p>
          <a:p>
            <a:pPr eaLnBrk="1" hangingPunct="1">
              <a:lnSpc>
                <a:spcPct val="150000"/>
              </a:lnSpc>
              <a:buClrTx/>
              <a:buNone/>
            </a:pPr>
            <a:r>
              <a:rPr lang="en-US" altLang="nl-NL" sz="2400" dirty="0" smtClean="0">
                <a:solidFill>
                  <a:srgbClr val="E61E40"/>
                </a:solidFill>
              </a:rPr>
              <a:t>Regels </a:t>
            </a:r>
            <a:r>
              <a:rPr lang="en-US" altLang="nl-NL" sz="2400" dirty="0" err="1" smtClean="0">
                <a:solidFill>
                  <a:srgbClr val="E61E40"/>
                </a:solidFill>
              </a:rPr>
              <a:t>technieklokaal</a:t>
            </a:r>
            <a:endParaRPr lang="en-US" altLang="nl-NL" sz="2400" dirty="0">
              <a:solidFill>
                <a:srgbClr val="E61E40"/>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sp>
        <p:nvSpPr>
          <p:cNvPr id="8" name="Rectangle 6"/>
          <p:cNvSpPr txBox="1">
            <a:spLocks noChangeArrowheads="1"/>
          </p:cNvSpPr>
          <p:nvPr/>
        </p:nvSpPr>
        <p:spPr bwMode="auto">
          <a:xfrm>
            <a:off x="789819" y="2060846"/>
            <a:ext cx="4646277"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nSpc>
                <a:spcPct val="150000"/>
              </a:lnSpc>
              <a:buClr>
                <a:srgbClr val="E61E40"/>
              </a:buClr>
            </a:pPr>
            <a:r>
              <a:rPr lang="nl-NL" dirty="0"/>
              <a:t>Wat zijn de regels in het </a:t>
            </a:r>
            <a:r>
              <a:rPr lang="nl-NL" dirty="0" smtClean="0"/>
              <a:t>technieklokaal/in </a:t>
            </a:r>
            <a:r>
              <a:rPr lang="nl-NL" dirty="0"/>
              <a:t>de klas waar we </a:t>
            </a:r>
            <a:r>
              <a:rPr lang="nl-NL" dirty="0" smtClean="0"/>
              <a:t>gaan maken? </a:t>
            </a:r>
          </a:p>
          <a:p>
            <a:pPr>
              <a:lnSpc>
                <a:spcPct val="150000"/>
              </a:lnSpc>
              <a:buClr>
                <a:srgbClr val="E61E40"/>
              </a:buClr>
            </a:pPr>
            <a:r>
              <a:rPr lang="nl-NL" dirty="0" smtClean="0"/>
              <a:t>Hoe </a:t>
            </a:r>
            <a:r>
              <a:rPr lang="nl-NL" dirty="0"/>
              <a:t>werken we veilig</a:t>
            </a:r>
            <a:r>
              <a:rPr lang="nl-NL" dirty="0" smtClean="0"/>
              <a:t>?</a:t>
            </a:r>
          </a:p>
          <a:p>
            <a:pPr>
              <a:lnSpc>
                <a:spcPct val="150000"/>
              </a:lnSpc>
              <a:buClr>
                <a:srgbClr val="E61E40"/>
              </a:buClr>
            </a:pPr>
            <a:r>
              <a:rPr lang="en-GB" dirty="0" err="1" smtClean="0"/>
              <a:t>Welke</a:t>
            </a:r>
            <a:r>
              <a:rPr lang="en-GB" dirty="0" smtClean="0"/>
              <a:t> </a:t>
            </a:r>
            <a:r>
              <a:rPr lang="en-GB" dirty="0" err="1" smtClean="0"/>
              <a:t>gereedschappen</a:t>
            </a:r>
            <a:r>
              <a:rPr lang="en-GB" dirty="0" smtClean="0"/>
              <a:t> </a:t>
            </a:r>
            <a:r>
              <a:rPr lang="en-GB" dirty="0" err="1" smtClean="0"/>
              <a:t>kunnen</a:t>
            </a:r>
            <a:r>
              <a:rPr lang="en-GB" dirty="0" smtClean="0"/>
              <a:t> </a:t>
            </a:r>
            <a:r>
              <a:rPr lang="en-GB" dirty="0" err="1" smtClean="0"/>
              <a:t>er</a:t>
            </a:r>
            <a:r>
              <a:rPr lang="en-GB" dirty="0" smtClean="0"/>
              <a:t> </a:t>
            </a:r>
            <a:r>
              <a:rPr lang="en-GB" dirty="0" err="1" smtClean="0"/>
              <a:t>gebruikt</a:t>
            </a:r>
            <a:r>
              <a:rPr lang="en-GB" dirty="0" smtClean="0"/>
              <a:t> </a:t>
            </a:r>
            <a:r>
              <a:rPr lang="en-GB" dirty="0" err="1" smtClean="0"/>
              <a:t>worden</a:t>
            </a:r>
            <a:r>
              <a:rPr lang="en-GB" dirty="0" smtClean="0"/>
              <a:t>? </a:t>
            </a:r>
            <a:endParaRPr lang="nl-NL"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5262" y="1484784"/>
            <a:ext cx="3294366" cy="4392488"/>
          </a:xfrm>
          <a:prstGeom prst="rect">
            <a:avLst/>
          </a:prstGeom>
        </p:spPr>
      </p:pic>
    </p:spTree>
    <p:extLst>
      <p:ext uri="{BB962C8B-B14F-4D97-AF65-F5344CB8AC3E}">
        <p14:creationId xmlns:p14="http://schemas.microsoft.com/office/powerpoint/2010/main" val="2775714465"/>
      </p:ext>
    </p:extLst>
  </p:cSld>
  <p:clrMapOvr>
    <a:masterClrMapping/>
  </p:clrMapOvr>
  <p:transition spd="slow"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6"/>
          <p:cNvSpPr txBox="1">
            <a:spLocks noChangeArrowheads="1"/>
          </p:cNvSpPr>
          <p:nvPr/>
        </p:nvSpPr>
        <p:spPr bwMode="auto">
          <a:xfrm>
            <a:off x="637418" y="-27384"/>
            <a:ext cx="6814902"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000" b="1" dirty="0" smtClean="0">
                <a:solidFill>
                  <a:schemeClr val="bg1">
                    <a:lumMod val="50000"/>
                  </a:schemeClr>
                </a:solidFill>
              </a:rPr>
              <a:t>Prototype </a:t>
            </a:r>
            <a:r>
              <a:rPr lang="en-US" altLang="nl-NL" sz="3000" b="1" dirty="0" err="1" smtClean="0">
                <a:solidFill>
                  <a:schemeClr val="bg1">
                    <a:lumMod val="50000"/>
                  </a:schemeClr>
                </a:solidFill>
              </a:rPr>
              <a:t>testen</a:t>
            </a:r>
            <a:r>
              <a:rPr lang="en-US" altLang="nl-NL" sz="3000" b="1" dirty="0" smtClean="0">
                <a:solidFill>
                  <a:schemeClr val="bg1">
                    <a:lumMod val="50000"/>
                  </a:schemeClr>
                </a:solidFill>
              </a:rPr>
              <a:t> </a:t>
            </a:r>
            <a:r>
              <a:rPr lang="en-US" altLang="nl-NL" sz="3000" b="1" dirty="0" err="1" smtClean="0">
                <a:solidFill>
                  <a:schemeClr val="bg1">
                    <a:lumMod val="50000"/>
                  </a:schemeClr>
                </a:solidFill>
              </a:rPr>
              <a:t>en</a:t>
            </a:r>
            <a:r>
              <a:rPr lang="en-US" altLang="nl-NL" sz="3000" b="1" dirty="0" smtClean="0">
                <a:solidFill>
                  <a:schemeClr val="bg1">
                    <a:lumMod val="50000"/>
                  </a:schemeClr>
                </a:solidFill>
              </a:rPr>
              <a:t> </a:t>
            </a:r>
            <a:r>
              <a:rPr lang="en-US" altLang="nl-NL" sz="3000" b="1" dirty="0" err="1" smtClean="0">
                <a:solidFill>
                  <a:schemeClr val="bg1">
                    <a:lumMod val="50000"/>
                  </a:schemeClr>
                </a:solidFill>
              </a:rPr>
              <a:t>optimaliseren</a:t>
            </a:r>
            <a:endParaRPr lang="en-US" altLang="nl-NL" sz="3000" b="1" dirty="0">
              <a:solidFill>
                <a:schemeClr val="bg1">
                  <a:lumMod val="50000"/>
                </a:schemeClr>
              </a:solidFill>
            </a:endParaRPr>
          </a:p>
          <a:p>
            <a:pPr eaLnBrk="1" hangingPunct="1">
              <a:lnSpc>
                <a:spcPct val="150000"/>
              </a:lnSpc>
              <a:buClrTx/>
              <a:buNone/>
            </a:pPr>
            <a:r>
              <a:rPr lang="en-US" altLang="nl-NL" sz="2400" dirty="0" err="1" smtClean="0">
                <a:solidFill>
                  <a:srgbClr val="E61E40"/>
                </a:solidFill>
              </a:rPr>
              <a:t>Werkt</a:t>
            </a:r>
            <a:r>
              <a:rPr lang="en-US" altLang="nl-NL" sz="2400" dirty="0" smtClean="0">
                <a:solidFill>
                  <a:srgbClr val="E61E40"/>
                </a:solidFill>
              </a:rPr>
              <a:t> het? Hoe </a:t>
            </a:r>
            <a:r>
              <a:rPr lang="en-US" altLang="nl-NL" sz="2400" dirty="0" err="1" smtClean="0">
                <a:solidFill>
                  <a:srgbClr val="E61E40"/>
                </a:solidFill>
              </a:rPr>
              <a:t>zou</a:t>
            </a:r>
            <a:r>
              <a:rPr lang="en-US" altLang="nl-NL" sz="2400" dirty="0" smtClean="0">
                <a:solidFill>
                  <a:srgbClr val="E61E40"/>
                </a:solidFill>
              </a:rPr>
              <a:t> je het </a:t>
            </a:r>
            <a:r>
              <a:rPr lang="en-US" altLang="nl-NL" sz="2400" dirty="0" err="1" smtClean="0">
                <a:solidFill>
                  <a:srgbClr val="E61E40"/>
                </a:solidFill>
              </a:rPr>
              <a:t>kunnen</a:t>
            </a:r>
            <a:r>
              <a:rPr lang="en-US" altLang="nl-NL" sz="2400" dirty="0" smtClean="0">
                <a:solidFill>
                  <a:srgbClr val="E61E40"/>
                </a:solidFill>
              </a:rPr>
              <a:t> </a:t>
            </a:r>
            <a:r>
              <a:rPr lang="en-US" altLang="nl-NL" sz="2400" dirty="0" err="1" smtClean="0">
                <a:solidFill>
                  <a:srgbClr val="E61E40"/>
                </a:solidFill>
              </a:rPr>
              <a:t>verbeteren</a:t>
            </a:r>
            <a:r>
              <a:rPr lang="en-US" altLang="nl-NL" sz="2400" dirty="0" smtClean="0">
                <a:solidFill>
                  <a:srgbClr val="E61E40"/>
                </a:solidFill>
              </a:rPr>
              <a:t>? </a:t>
            </a:r>
            <a:endParaRPr lang="en-US" altLang="nl-NL" sz="2400" dirty="0">
              <a:solidFill>
                <a:srgbClr val="E61E40"/>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sp>
        <p:nvSpPr>
          <p:cNvPr id="8" name="Rectangle 6"/>
          <p:cNvSpPr txBox="1">
            <a:spLocks noChangeArrowheads="1"/>
          </p:cNvSpPr>
          <p:nvPr/>
        </p:nvSpPr>
        <p:spPr bwMode="auto">
          <a:xfrm>
            <a:off x="789818" y="2060846"/>
            <a:ext cx="4286238"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nSpc>
                <a:spcPct val="150000"/>
              </a:lnSpc>
              <a:buClr>
                <a:srgbClr val="E61E40"/>
              </a:buClr>
            </a:pPr>
            <a:r>
              <a:rPr lang="en-GB" dirty="0" smtClean="0"/>
              <a:t>Test </a:t>
            </a:r>
            <a:r>
              <a:rPr lang="en-GB" dirty="0" err="1" smtClean="0"/>
              <a:t>tussendoor</a:t>
            </a:r>
            <a:r>
              <a:rPr lang="en-GB" dirty="0" smtClean="0"/>
              <a:t> of je </a:t>
            </a:r>
            <a:r>
              <a:rPr lang="en-GB" dirty="0" err="1" smtClean="0"/>
              <a:t>ontwerp</a:t>
            </a:r>
            <a:r>
              <a:rPr lang="en-GB" dirty="0" smtClean="0"/>
              <a:t> </a:t>
            </a:r>
            <a:r>
              <a:rPr lang="en-GB" dirty="0" err="1" smtClean="0"/>
              <a:t>werkt</a:t>
            </a:r>
            <a:r>
              <a:rPr lang="en-GB" dirty="0" smtClean="0"/>
              <a:t> </a:t>
            </a:r>
            <a:r>
              <a:rPr lang="en-GB" dirty="0" err="1" smtClean="0"/>
              <a:t>en</a:t>
            </a:r>
            <a:r>
              <a:rPr lang="en-GB" dirty="0" smtClean="0"/>
              <a:t> pas het </a:t>
            </a:r>
            <a:r>
              <a:rPr lang="en-GB" dirty="0" err="1" smtClean="0"/>
              <a:t>ontwerp</a:t>
            </a:r>
            <a:r>
              <a:rPr lang="en-GB" dirty="0" smtClean="0"/>
              <a:t> </a:t>
            </a:r>
            <a:r>
              <a:rPr lang="en-GB" dirty="0" err="1" smtClean="0"/>
              <a:t>zo</a:t>
            </a:r>
            <a:r>
              <a:rPr lang="en-GB" dirty="0" smtClean="0"/>
              <a:t> </a:t>
            </a:r>
            <a:r>
              <a:rPr lang="en-GB" dirty="0" err="1" smtClean="0"/>
              <a:t>nodig</a:t>
            </a:r>
            <a:r>
              <a:rPr lang="en-GB" dirty="0" smtClean="0"/>
              <a:t> </a:t>
            </a:r>
            <a:r>
              <a:rPr lang="en-GB" dirty="0" err="1" smtClean="0"/>
              <a:t>aan</a:t>
            </a:r>
            <a:r>
              <a:rPr lang="en-GB" dirty="0" smtClean="0"/>
              <a:t>.   </a:t>
            </a:r>
            <a:endParaRPr lang="nl-NL"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831" r="24874"/>
          <a:stretch/>
        </p:blipFill>
        <p:spPr>
          <a:xfrm>
            <a:off x="5220072" y="2043430"/>
            <a:ext cx="3686391" cy="3824348"/>
          </a:xfrm>
          <a:prstGeom prst="rect">
            <a:avLst/>
          </a:prstGeom>
        </p:spPr>
      </p:pic>
    </p:spTree>
    <p:extLst>
      <p:ext uri="{BB962C8B-B14F-4D97-AF65-F5344CB8AC3E}">
        <p14:creationId xmlns:p14="http://schemas.microsoft.com/office/powerpoint/2010/main" val="3509816856"/>
      </p:ext>
    </p:extLst>
  </p:cSld>
  <p:clrMapOvr>
    <a:masterClrMapping/>
  </p:clrMapOvr>
  <p:transition spd="slow"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6"/>
          <p:cNvSpPr txBox="1">
            <a:spLocks noChangeArrowheads="1"/>
          </p:cNvSpPr>
          <p:nvPr/>
        </p:nvSpPr>
        <p:spPr bwMode="auto">
          <a:xfrm>
            <a:off x="637418" y="-27384"/>
            <a:ext cx="8399078"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2900" b="1" dirty="0" smtClean="0">
                <a:solidFill>
                  <a:schemeClr val="bg1">
                    <a:lumMod val="50000"/>
                  </a:schemeClr>
                </a:solidFill>
              </a:rPr>
              <a:t>Prototype </a:t>
            </a:r>
            <a:r>
              <a:rPr lang="en-US" altLang="nl-NL" sz="2900" b="1" dirty="0" err="1" smtClean="0">
                <a:solidFill>
                  <a:schemeClr val="bg1">
                    <a:lumMod val="50000"/>
                  </a:schemeClr>
                </a:solidFill>
              </a:rPr>
              <a:t>testen</a:t>
            </a:r>
            <a:r>
              <a:rPr lang="en-US" altLang="nl-NL" sz="2900" b="1" dirty="0" smtClean="0">
                <a:solidFill>
                  <a:schemeClr val="bg1">
                    <a:lumMod val="50000"/>
                  </a:schemeClr>
                </a:solidFill>
              </a:rPr>
              <a:t> </a:t>
            </a:r>
            <a:r>
              <a:rPr lang="en-US" altLang="nl-NL" sz="2900" b="1" dirty="0" err="1" smtClean="0">
                <a:solidFill>
                  <a:schemeClr val="bg1">
                    <a:lumMod val="50000"/>
                  </a:schemeClr>
                </a:solidFill>
              </a:rPr>
              <a:t>en</a:t>
            </a:r>
            <a:r>
              <a:rPr lang="en-US" altLang="nl-NL" sz="2900" b="1" dirty="0" smtClean="0">
                <a:solidFill>
                  <a:schemeClr val="bg1">
                    <a:lumMod val="50000"/>
                  </a:schemeClr>
                </a:solidFill>
              </a:rPr>
              <a:t> </a:t>
            </a:r>
            <a:r>
              <a:rPr lang="en-US" altLang="nl-NL" sz="2900" b="1" dirty="0" err="1" smtClean="0">
                <a:solidFill>
                  <a:schemeClr val="bg1">
                    <a:lumMod val="50000"/>
                  </a:schemeClr>
                </a:solidFill>
              </a:rPr>
              <a:t>optimaliseren</a:t>
            </a:r>
            <a:endParaRPr lang="en-US" altLang="nl-NL" sz="2900" b="1" dirty="0">
              <a:solidFill>
                <a:schemeClr val="bg1">
                  <a:lumMod val="50000"/>
                </a:schemeClr>
              </a:solidFill>
            </a:endParaRPr>
          </a:p>
          <a:p>
            <a:pPr eaLnBrk="1" hangingPunct="1">
              <a:lnSpc>
                <a:spcPct val="150000"/>
              </a:lnSpc>
              <a:buClrTx/>
              <a:buNone/>
            </a:pPr>
            <a:r>
              <a:rPr lang="en-US" altLang="nl-NL" sz="2400" dirty="0" err="1" smtClean="0">
                <a:solidFill>
                  <a:srgbClr val="E61E40"/>
                </a:solidFill>
              </a:rPr>
              <a:t>Snapt</a:t>
            </a:r>
            <a:r>
              <a:rPr lang="en-US" altLang="nl-NL" sz="2400" dirty="0" smtClean="0">
                <a:solidFill>
                  <a:srgbClr val="E61E40"/>
                </a:solidFill>
              </a:rPr>
              <a:t> </a:t>
            </a:r>
            <a:r>
              <a:rPr lang="en-US" altLang="nl-NL" sz="2400" dirty="0" err="1" smtClean="0">
                <a:solidFill>
                  <a:srgbClr val="E61E40"/>
                </a:solidFill>
              </a:rPr>
              <a:t>een</a:t>
            </a:r>
            <a:r>
              <a:rPr lang="en-US" altLang="nl-NL" sz="2400" dirty="0" smtClean="0">
                <a:solidFill>
                  <a:srgbClr val="E61E40"/>
                </a:solidFill>
              </a:rPr>
              <a:t> </a:t>
            </a:r>
            <a:r>
              <a:rPr lang="en-US" altLang="nl-NL" sz="2400" dirty="0" err="1" smtClean="0">
                <a:solidFill>
                  <a:srgbClr val="E61E40"/>
                </a:solidFill>
              </a:rPr>
              <a:t>andere</a:t>
            </a:r>
            <a:r>
              <a:rPr lang="en-US" altLang="nl-NL" sz="2400" dirty="0" smtClean="0">
                <a:solidFill>
                  <a:srgbClr val="E61E40"/>
                </a:solidFill>
              </a:rPr>
              <a:t> </a:t>
            </a:r>
            <a:r>
              <a:rPr lang="en-US" altLang="nl-NL" sz="2400" dirty="0" err="1" smtClean="0">
                <a:solidFill>
                  <a:srgbClr val="E61E40"/>
                </a:solidFill>
              </a:rPr>
              <a:t>klasgenoot</a:t>
            </a:r>
            <a:r>
              <a:rPr lang="en-US" altLang="nl-NL" sz="2400" dirty="0" smtClean="0">
                <a:solidFill>
                  <a:srgbClr val="E61E40"/>
                </a:solidFill>
              </a:rPr>
              <a:t> het </a:t>
            </a:r>
            <a:r>
              <a:rPr lang="en-US" altLang="nl-NL" sz="2400" dirty="0" err="1" smtClean="0">
                <a:solidFill>
                  <a:srgbClr val="E61E40"/>
                </a:solidFill>
              </a:rPr>
              <a:t>ook</a:t>
            </a:r>
            <a:r>
              <a:rPr lang="en-US" altLang="nl-NL" sz="2400" dirty="0" smtClean="0">
                <a:solidFill>
                  <a:srgbClr val="E61E40"/>
                </a:solidFill>
              </a:rPr>
              <a:t>? </a:t>
            </a:r>
            <a:r>
              <a:rPr lang="en-US" altLang="nl-NL" sz="2400" dirty="0" err="1" smtClean="0">
                <a:solidFill>
                  <a:srgbClr val="E61E40"/>
                </a:solidFill>
              </a:rPr>
              <a:t>En</a:t>
            </a:r>
            <a:r>
              <a:rPr lang="en-US" altLang="nl-NL" sz="2400" dirty="0" smtClean="0">
                <a:solidFill>
                  <a:srgbClr val="E61E40"/>
                </a:solidFill>
              </a:rPr>
              <a:t> de </a:t>
            </a:r>
            <a:r>
              <a:rPr lang="en-US" altLang="nl-NL" sz="2400" dirty="0" err="1" smtClean="0">
                <a:solidFill>
                  <a:srgbClr val="E61E40"/>
                </a:solidFill>
              </a:rPr>
              <a:t>gebruiker</a:t>
            </a:r>
            <a:r>
              <a:rPr lang="en-US" altLang="nl-NL" sz="2400" dirty="0" smtClean="0">
                <a:solidFill>
                  <a:srgbClr val="E61E40"/>
                </a:solidFill>
              </a:rPr>
              <a:t>?</a:t>
            </a:r>
            <a:endParaRPr lang="en-US" altLang="nl-NL" sz="2400" dirty="0">
              <a:solidFill>
                <a:srgbClr val="E61E40"/>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sp>
        <p:nvSpPr>
          <p:cNvPr id="8" name="Rectangle 6"/>
          <p:cNvSpPr txBox="1">
            <a:spLocks noChangeArrowheads="1"/>
          </p:cNvSpPr>
          <p:nvPr/>
        </p:nvSpPr>
        <p:spPr bwMode="auto">
          <a:xfrm>
            <a:off x="789818" y="2060846"/>
            <a:ext cx="5582382"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nSpc>
                <a:spcPct val="150000"/>
              </a:lnSpc>
              <a:buClr>
                <a:srgbClr val="E61E40"/>
              </a:buClr>
            </a:pPr>
            <a:r>
              <a:rPr lang="nl-NL" dirty="0"/>
              <a:t>Voer de allerlaatste test uit: vraag een </a:t>
            </a:r>
            <a:r>
              <a:rPr lang="nl-NL" dirty="0" smtClean="0"/>
              <a:t>leerling uit een </a:t>
            </a:r>
            <a:r>
              <a:rPr lang="nl-NL" dirty="0"/>
              <a:t>ander groepje.</a:t>
            </a:r>
          </a:p>
          <a:p>
            <a:pPr>
              <a:lnSpc>
                <a:spcPct val="150000"/>
              </a:lnSpc>
              <a:buClr>
                <a:srgbClr val="E61E40"/>
              </a:buClr>
            </a:pPr>
            <a:endParaRPr lang="nl-NL" dirty="0"/>
          </a:p>
          <a:p>
            <a:pPr>
              <a:lnSpc>
                <a:spcPct val="150000"/>
              </a:lnSpc>
              <a:buClr>
                <a:srgbClr val="E61E40"/>
              </a:buClr>
            </a:pPr>
            <a:r>
              <a:rPr lang="nl-NL" dirty="0"/>
              <a:t>Werkt het? </a:t>
            </a:r>
            <a:r>
              <a:rPr lang="nl-NL" dirty="0" smtClean="0"/>
              <a:t>Wat </a:t>
            </a:r>
            <a:r>
              <a:rPr lang="nl-NL" dirty="0"/>
              <a:t>werkt er nog niet?</a:t>
            </a:r>
          </a:p>
          <a:p>
            <a:pPr>
              <a:lnSpc>
                <a:spcPct val="150000"/>
              </a:lnSpc>
              <a:buClr>
                <a:srgbClr val="E61E40"/>
              </a:buClr>
            </a:pPr>
            <a:endParaRPr lang="nl-NL" dirty="0"/>
          </a:p>
          <a:p>
            <a:pPr>
              <a:lnSpc>
                <a:spcPct val="150000"/>
              </a:lnSpc>
              <a:buClr>
                <a:srgbClr val="E61E40"/>
              </a:buClr>
            </a:pPr>
            <a:r>
              <a:rPr lang="nl-NL" dirty="0"/>
              <a:t>Het is leuk als het hulpmiddel werkt, maar het geeft niet als het niet werkt. Dat is bij echte ontwerpers ook heel vaak zo… die gaan dan door of zoeken naar een nieuw idee. </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7881" r="15001" b="20402"/>
          <a:stretch/>
        </p:blipFill>
        <p:spPr>
          <a:xfrm>
            <a:off x="6578561" y="1700808"/>
            <a:ext cx="2363515" cy="4391573"/>
          </a:xfrm>
          <a:prstGeom prst="rect">
            <a:avLst/>
          </a:prstGeom>
        </p:spPr>
      </p:pic>
    </p:spTree>
    <p:extLst>
      <p:ext uri="{BB962C8B-B14F-4D97-AF65-F5344CB8AC3E}">
        <p14:creationId xmlns:p14="http://schemas.microsoft.com/office/powerpoint/2010/main" val="1833978440"/>
      </p:ext>
    </p:extLst>
  </p:cSld>
  <p:clrMapOvr>
    <a:masterClrMapping/>
  </p:clrMapOvr>
  <p:transition spd="slow"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753690" y="332656"/>
            <a:ext cx="7778750" cy="1510308"/>
          </a:xfrm>
        </p:spPr>
        <p:txBody>
          <a:bodyPr/>
          <a:lstStyle/>
          <a:p>
            <a:pPr>
              <a:defRPr/>
            </a:pPr>
            <a:r>
              <a:rPr lang="nl-NL" sz="2400" b="1" dirty="0">
                <a:solidFill>
                  <a:srgbClr val="E61E40"/>
                </a:solidFill>
                <a:latin typeface="+mn-lt"/>
              </a:rPr>
              <a:t>Super: we hebben </a:t>
            </a:r>
            <a:r>
              <a:rPr lang="nl-NL" sz="2400" b="1" dirty="0" smtClean="0">
                <a:solidFill>
                  <a:srgbClr val="E61E40"/>
                </a:solidFill>
                <a:latin typeface="+mn-lt"/>
              </a:rPr>
              <a:t>een ontwerp en een prototype</a:t>
            </a:r>
          </a:p>
        </p:txBody>
      </p:sp>
      <p:sp>
        <p:nvSpPr>
          <p:cNvPr id="7171" name="Tijdelijke aanduiding voor tekst 2"/>
          <p:cNvSpPr>
            <a:spLocks noGrp="1"/>
          </p:cNvSpPr>
          <p:nvPr>
            <p:ph type="body" sz="half" idx="1"/>
          </p:nvPr>
        </p:nvSpPr>
        <p:spPr>
          <a:xfrm>
            <a:off x="755576" y="2400300"/>
            <a:ext cx="4464496" cy="3548980"/>
          </a:xfrm>
        </p:spPr>
        <p:txBody>
          <a:bodyPr/>
          <a:lstStyle/>
          <a:p>
            <a:pPr marL="0" indent="0">
              <a:buNone/>
            </a:pPr>
            <a:r>
              <a:rPr lang="nl-NL" altLang="nl-NL" dirty="0" smtClean="0"/>
              <a:t>De ontwerpcyclus is nu bijna doorlopen. </a:t>
            </a:r>
            <a:endParaRPr lang="nl-NL" altLang="nl-NL" dirty="0"/>
          </a:p>
          <a:p>
            <a:pPr marL="0" indent="0">
              <a:buNone/>
            </a:pPr>
            <a:endParaRPr lang="nl-NL" altLang="nl-NL" dirty="0"/>
          </a:p>
          <a:p>
            <a:pPr marL="0" indent="0">
              <a:buNone/>
            </a:pPr>
            <a:r>
              <a:rPr lang="en-GB" altLang="nl-NL" dirty="0" smtClean="0"/>
              <a:t>Van het </a:t>
            </a:r>
            <a:r>
              <a:rPr lang="en-GB" altLang="nl-NL" dirty="0" err="1" smtClean="0"/>
              <a:t>idee</a:t>
            </a:r>
            <a:r>
              <a:rPr lang="en-GB" altLang="nl-NL" dirty="0" smtClean="0"/>
              <a:t> is nu </a:t>
            </a:r>
            <a:r>
              <a:rPr lang="en-GB" altLang="nl-NL" dirty="0" err="1" smtClean="0"/>
              <a:t>een</a:t>
            </a:r>
            <a:r>
              <a:rPr lang="en-GB" altLang="nl-NL" dirty="0" smtClean="0"/>
              <a:t> prototype </a:t>
            </a:r>
            <a:r>
              <a:rPr lang="en-GB" altLang="nl-NL" dirty="0" err="1" smtClean="0"/>
              <a:t>gemaakt</a:t>
            </a:r>
            <a:r>
              <a:rPr lang="en-GB" altLang="nl-NL" dirty="0" smtClean="0"/>
              <a:t> </a:t>
            </a:r>
            <a:r>
              <a:rPr lang="en-GB" altLang="nl-NL" dirty="0" err="1" smtClean="0"/>
              <a:t>en</a:t>
            </a:r>
            <a:r>
              <a:rPr lang="en-GB" altLang="nl-NL" dirty="0" smtClean="0"/>
              <a:t> </a:t>
            </a:r>
            <a:r>
              <a:rPr lang="en-GB" altLang="nl-NL" dirty="0" err="1" smtClean="0"/>
              <a:t>getest</a:t>
            </a:r>
            <a:r>
              <a:rPr lang="en-GB" altLang="nl-NL" dirty="0" smtClean="0"/>
              <a:t> </a:t>
            </a:r>
            <a:r>
              <a:rPr lang="en-GB" altLang="nl-NL" dirty="0" err="1" smtClean="0"/>
              <a:t>en</a:t>
            </a:r>
            <a:r>
              <a:rPr lang="en-GB" altLang="nl-NL" dirty="0" smtClean="0"/>
              <a:t> </a:t>
            </a:r>
            <a:r>
              <a:rPr lang="en-GB" altLang="nl-NL" dirty="0" err="1" smtClean="0"/>
              <a:t>misschien</a:t>
            </a:r>
            <a:r>
              <a:rPr lang="en-GB" altLang="nl-NL" dirty="0" smtClean="0"/>
              <a:t> </a:t>
            </a:r>
            <a:r>
              <a:rPr lang="en-GB" altLang="nl-NL" dirty="0" err="1" smtClean="0"/>
              <a:t>zelfs</a:t>
            </a:r>
            <a:r>
              <a:rPr lang="en-GB" altLang="nl-NL" dirty="0" smtClean="0"/>
              <a:t> al </a:t>
            </a:r>
            <a:r>
              <a:rPr lang="en-GB" altLang="nl-NL" dirty="0" err="1" smtClean="0"/>
              <a:t>verbeterd</a:t>
            </a:r>
            <a:r>
              <a:rPr lang="en-GB" altLang="nl-NL" dirty="0" smtClean="0"/>
              <a:t>. </a:t>
            </a:r>
          </a:p>
          <a:p>
            <a:pPr marL="0" indent="0">
              <a:buNone/>
            </a:pPr>
            <a:endParaRPr lang="nl-NL" altLang="nl-NL" dirty="0"/>
          </a:p>
          <a:p>
            <a:pPr marL="0" indent="0">
              <a:buNone/>
            </a:pPr>
            <a:r>
              <a:rPr lang="nl-NL" altLang="nl-NL" dirty="0"/>
              <a:t>En we denken dat onze ‘persona’ er blij mee zal zijn.</a:t>
            </a:r>
          </a:p>
          <a:p>
            <a:pPr marL="0" indent="0">
              <a:buNone/>
            </a:pPr>
            <a:endParaRPr lang="nl-NL" altLang="nl-NL" dirty="0"/>
          </a:p>
          <a:p>
            <a:pPr marL="0" indent="0">
              <a:buNone/>
            </a:pPr>
            <a:r>
              <a:rPr lang="nl-NL" altLang="nl-NL" dirty="0" smtClean="0"/>
              <a:t>Er is nog 1 stap over… </a:t>
            </a:r>
            <a:endParaRPr lang="nl-NL" altLang="nl-NL" dirty="0"/>
          </a:p>
        </p:txBody>
      </p:sp>
      <p:pic>
        <p:nvPicPr>
          <p:cNvPr id="15" name="Afbeelding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636912"/>
            <a:ext cx="3005217" cy="3005217"/>
          </a:xfrm>
          <a:prstGeom prst="rect">
            <a:avLst/>
          </a:prstGeom>
        </p:spPr>
      </p:pic>
      <p:cxnSp>
        <p:nvCxnSpPr>
          <p:cNvPr id="3" name="Straight Arrow Connector 2"/>
          <p:cNvCxnSpPr/>
          <p:nvPr/>
        </p:nvCxnSpPr>
        <p:spPr bwMode="auto">
          <a:xfrm>
            <a:off x="5384537" y="2753435"/>
            <a:ext cx="370410" cy="402371"/>
          </a:xfrm>
          <a:prstGeom prst="straightConnector1">
            <a:avLst/>
          </a:prstGeom>
          <a:solidFill>
            <a:schemeClr val="accent1"/>
          </a:solidFill>
          <a:ln w="28575" cap="flat" cmpd="sng" algn="ctr">
            <a:solidFill>
              <a:srgbClr val="FDBA2A"/>
            </a:solidFill>
            <a:prstDash val="solid"/>
            <a:round/>
            <a:headEnd type="none" w="med" len="med"/>
            <a:tailEnd type="arrow"/>
          </a:ln>
          <a:effectLst/>
        </p:spPr>
      </p:cxnSp>
      <p:sp>
        <p:nvSpPr>
          <p:cNvPr id="4" name="TextBox 3"/>
          <p:cNvSpPr txBox="1"/>
          <p:nvPr/>
        </p:nvSpPr>
        <p:spPr>
          <a:xfrm>
            <a:off x="5148064" y="2420888"/>
            <a:ext cx="360040" cy="432048"/>
          </a:xfrm>
          <a:prstGeom prst="rect">
            <a:avLst/>
          </a:prstGeom>
          <a:noFill/>
        </p:spPr>
        <p:txBody>
          <a:bodyPr wrap="square" rtlCol="0">
            <a:spAutoFit/>
          </a:bodyPr>
          <a:lstStyle/>
          <a:p>
            <a:r>
              <a:rPr lang="en-GB" dirty="0">
                <a:solidFill>
                  <a:srgbClr val="FDBA2A"/>
                </a:solidFill>
              </a:rPr>
              <a:t>6</a:t>
            </a:r>
            <a:endParaRPr lang="nl-NL" dirty="0">
              <a:solidFill>
                <a:srgbClr val="FDBA2A"/>
              </a:solidFill>
            </a:endParaRPr>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000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Default Design">
      <a:majorFont>
        <a:latin typeface="Bookman Old Style"/>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Sjabloon presentatie nieuwe huisstijl</Template>
  <TotalTime>6328</TotalTime>
  <Words>367</Words>
  <Application>Microsoft Office PowerPoint</Application>
  <PresentationFormat>On-screen Show (4:3)</PresentationFormat>
  <Paragraphs>60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Super: we hebben een ontwerp en een prototype</vt:lpstr>
    </vt:vector>
  </TitlesOfParts>
  <Company>TU Delft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eholla</dc:creator>
  <cp:lastModifiedBy>Nadine Rodewijk - CITG</cp:lastModifiedBy>
  <cp:revision>574</cp:revision>
  <cp:lastPrinted>2003-01-17T08:35:50Z</cp:lastPrinted>
  <dcterms:created xsi:type="dcterms:W3CDTF">2003-02-14T12:59:34Z</dcterms:created>
  <dcterms:modified xsi:type="dcterms:W3CDTF">2015-05-29T16:01:15Z</dcterms:modified>
</cp:coreProperties>
</file>