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373" r:id="rId2"/>
    <p:sldId id="453" r:id="rId3"/>
    <p:sldId id="448" r:id="rId4"/>
    <p:sldId id="447" r:id="rId5"/>
    <p:sldId id="455" r:id="rId6"/>
    <p:sldId id="467" r:id="rId7"/>
    <p:sldId id="456" r:id="rId8"/>
    <p:sldId id="460" r:id="rId9"/>
    <p:sldId id="462" r:id="rId10"/>
    <p:sldId id="461" r:id="rId11"/>
    <p:sldId id="463" r:id="rId12"/>
    <p:sldId id="464" r:id="rId13"/>
    <p:sldId id="465" r:id="rId14"/>
    <p:sldId id="457" r:id="rId15"/>
    <p:sldId id="458" r:id="rId16"/>
    <p:sldId id="459" r:id="rId17"/>
    <p:sldId id="466" r:id="rId1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mke Klapwijk - TNW" initials="RK-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  <a:srgbClr val="854B9D"/>
    <a:srgbClr val="8DC642"/>
    <a:srgbClr val="FDBA2A"/>
    <a:srgbClr val="F58320"/>
    <a:srgbClr val="EBC215"/>
    <a:srgbClr val="F17D09"/>
    <a:srgbClr val="E6B914"/>
    <a:srgbClr val="0099CC"/>
    <a:srgbClr val="A1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88523" autoAdjust="0"/>
  </p:normalViewPr>
  <p:slideViewPr>
    <p:cSldViewPr>
      <p:cViewPr>
        <p:scale>
          <a:sx n="80" d="100"/>
          <a:sy n="80" d="100"/>
        </p:scale>
        <p:origin x="-810" y="-438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9E7A8D70-E579-4544-98A8-C1A4E1C151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88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67317121-F763-4576-AC0F-E002AC13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8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Voor</a:t>
            </a:r>
            <a:r>
              <a:rPr lang="en-GB" altLang="nl-NL" dirty="0" smtClean="0"/>
              <a:t> de </a:t>
            </a:r>
            <a:r>
              <a:rPr lang="en-GB" altLang="nl-NL" dirty="0" err="1" smtClean="0"/>
              <a:t>leerkracht</a:t>
            </a:r>
            <a:r>
              <a:rPr lang="en-GB" altLang="nl-NL" dirty="0" smtClean="0"/>
              <a:t>: Het </a:t>
            </a:r>
            <a:r>
              <a:rPr lang="en-GB" altLang="nl-NL" dirty="0" err="1" smtClean="0"/>
              <a:t>kan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handig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om even </a:t>
            </a:r>
            <a:r>
              <a:rPr lang="en-GB" altLang="nl-NL" baseline="0" dirty="0" err="1" smtClean="0"/>
              <a:t>kort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herhalen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er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vorige</a:t>
            </a:r>
            <a:r>
              <a:rPr lang="en-GB" altLang="nl-NL" baseline="0" dirty="0" smtClean="0"/>
              <a:t> les </a:t>
            </a:r>
            <a:r>
              <a:rPr lang="en-GB" altLang="nl-NL" baseline="0" dirty="0" err="1" smtClean="0"/>
              <a:t>gedaan</a:t>
            </a:r>
            <a:r>
              <a:rPr lang="en-GB" altLang="nl-NL" baseline="0" dirty="0" smtClean="0"/>
              <a:t> is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vragen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naar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gekozen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ontwerpopdracht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/>
              <a:t>leerkracht</a:t>
            </a:r>
            <a:r>
              <a:rPr lang="en-US" baseline="0" dirty="0" smtClean="0"/>
              <a:t>; het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om de </a:t>
            </a:r>
            <a:r>
              <a:rPr lang="en-US" baseline="0" dirty="0" err="1" smtClean="0"/>
              <a:t>brainstormregels</a:t>
            </a:r>
            <a:r>
              <a:rPr lang="en-US" baseline="0" dirty="0" smtClean="0"/>
              <a:t> per </a:t>
            </a:r>
            <a:r>
              <a:rPr lang="en-US" baseline="0" dirty="0" err="1" smtClean="0"/>
              <a:t>groepje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tafel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. </a:t>
            </a:r>
          </a:p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slides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van de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brainstormmethodes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uitleg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erover</a:t>
            </a:r>
            <a:r>
              <a:rPr lang="en-US" baseline="0" dirty="0" smtClean="0"/>
              <a:t>.</a:t>
            </a:r>
            <a:r>
              <a:rPr lang="en-US" dirty="0" smtClean="0"/>
              <a:t> De </a:t>
            </a:r>
            <a:r>
              <a:rPr lang="en-US" dirty="0" err="1" smtClean="0"/>
              <a:t>leerkracht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bespreekt</a:t>
            </a:r>
            <a:r>
              <a:rPr lang="en-US" baseline="0" dirty="0" smtClean="0"/>
              <a:t> die met de </a:t>
            </a:r>
            <a:r>
              <a:rPr lang="en-US" baseline="0" dirty="0" err="1" smtClean="0"/>
              <a:t>klas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waarna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volgens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methode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brainstormen</a:t>
            </a:r>
            <a:r>
              <a:rPr lang="en-US" baseline="0" dirty="0" smtClean="0"/>
              <a:t>. </a:t>
            </a:r>
          </a:p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slides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van de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brainstormmethodes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uitleg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erover</a:t>
            </a:r>
            <a:r>
              <a:rPr lang="en-US" baseline="0" dirty="0" smtClean="0"/>
              <a:t>.</a:t>
            </a:r>
            <a:r>
              <a:rPr lang="en-US" dirty="0" smtClean="0"/>
              <a:t> De </a:t>
            </a:r>
            <a:r>
              <a:rPr lang="en-US" dirty="0" err="1" smtClean="0"/>
              <a:t>leerkracht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bespreekt</a:t>
            </a:r>
            <a:r>
              <a:rPr lang="en-US" baseline="0" dirty="0" smtClean="0"/>
              <a:t> die met de </a:t>
            </a:r>
            <a:r>
              <a:rPr lang="en-US" baseline="0" dirty="0" err="1" smtClean="0"/>
              <a:t>klas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waarna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volgens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methode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brainstormen</a:t>
            </a:r>
            <a:r>
              <a:rPr lang="en-US" baseline="0" dirty="0" smtClean="0"/>
              <a:t>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slides </a:t>
            </a:r>
            <a:r>
              <a:rPr lang="en-US" dirty="0" err="1" smtClean="0"/>
              <a:t>geven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van de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brainstormmethodes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uitleg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erover</a:t>
            </a:r>
            <a:r>
              <a:rPr lang="en-US" baseline="0" dirty="0" smtClean="0"/>
              <a:t>.</a:t>
            </a:r>
            <a:r>
              <a:rPr lang="en-US" dirty="0" smtClean="0"/>
              <a:t> De </a:t>
            </a:r>
            <a:r>
              <a:rPr lang="en-US" dirty="0" err="1" smtClean="0"/>
              <a:t>leerkracht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bespreekt</a:t>
            </a:r>
            <a:r>
              <a:rPr lang="en-US" baseline="0" dirty="0" smtClean="0"/>
              <a:t> die met de </a:t>
            </a:r>
            <a:r>
              <a:rPr lang="en-US" baseline="0" dirty="0" err="1" smtClean="0"/>
              <a:t>klas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waarna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leerlingen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volgens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methode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brainstormen</a:t>
            </a:r>
            <a:r>
              <a:rPr lang="en-US" baseline="0" dirty="0" smtClean="0"/>
              <a:t>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De </a:t>
            </a:r>
            <a:r>
              <a:rPr lang="en-US" baseline="0" dirty="0" err="1" smtClean="0"/>
              <a:t>ideeentabel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manier</a:t>
            </a:r>
            <a:r>
              <a:rPr lang="en-US" baseline="0" dirty="0" smtClean="0"/>
              <a:t> om de </a:t>
            </a:r>
            <a:r>
              <a:rPr lang="en-US" baseline="0" dirty="0" err="1" smtClean="0"/>
              <a:t>ideeeen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ordenen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handig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straks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overwogen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Uitleg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ideeentabel</a:t>
            </a:r>
            <a:r>
              <a:rPr lang="en-US" baseline="0" dirty="0" smtClean="0"/>
              <a:t>:</a:t>
            </a:r>
          </a:p>
          <a:p>
            <a:r>
              <a:rPr lang="en-US" baseline="0" dirty="0" err="1" smtClean="0"/>
              <a:t>Alle</a:t>
            </a:r>
            <a:r>
              <a:rPr lang="en-US" baseline="0" dirty="0" smtClean="0"/>
              <a:t> taken </a:t>
            </a:r>
            <a:r>
              <a:rPr lang="en-US" baseline="0" dirty="0" err="1" smtClean="0"/>
              <a:t>benoemen</a:t>
            </a:r>
            <a:endParaRPr lang="en-US" baseline="0" dirty="0" smtClean="0"/>
          </a:p>
          <a:p>
            <a:r>
              <a:rPr lang="en-US" baseline="0" dirty="0" smtClean="0"/>
              <a:t>Dan per </a:t>
            </a:r>
            <a:r>
              <a:rPr lang="en-US" baseline="0" dirty="0" err="1" smtClean="0"/>
              <a:t>taak</a:t>
            </a:r>
            <a:r>
              <a:rPr lang="en-US" baseline="0" dirty="0" smtClean="0"/>
              <a:t> de memo’s </a:t>
            </a:r>
            <a:r>
              <a:rPr lang="en-US" baseline="0" dirty="0" err="1" smtClean="0"/>
              <a:t>erbij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plakken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tekeningtjes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missen</a:t>
            </a:r>
            <a:r>
              <a:rPr lang="en-US" baseline="0" dirty="0" smtClean="0"/>
              <a:t> nog </a:t>
            </a:r>
            <a:r>
              <a:rPr lang="en-US" baseline="0" dirty="0" err="1" smtClean="0"/>
              <a:t>ideetjes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nodig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 </a:t>
            </a:r>
            <a:r>
              <a:rPr lang="en-US" baseline="0" dirty="0" err="1" smtClean="0"/>
              <a:t>gekleurde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lijnen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combinaties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totaal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idee</a:t>
            </a:r>
            <a:r>
              <a:rPr lang="en-US" baseline="0" dirty="0" smtClean="0"/>
              <a:t> is.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methode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ordenen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clusteren</a:t>
            </a:r>
            <a:r>
              <a:rPr lang="en-US" baseline="0" dirty="0" smtClean="0"/>
              <a:t>: http://www.wetenschapsknooppuntzh.nl/blog/creatief-ontwerpen-de-kunst-van-het-selecteren/ </a:t>
            </a:r>
          </a:p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Laat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eerst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engeltjes-duiveltjes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methode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binnen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groepje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uitvoeren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daarna</a:t>
            </a:r>
            <a:r>
              <a:rPr lang="en-GB" altLang="nl-NL" baseline="0" dirty="0" smtClean="0"/>
              <a:t> de stickers </a:t>
            </a:r>
            <a:r>
              <a:rPr lang="en-GB" altLang="nl-NL" baseline="0" dirty="0" err="1" smtClean="0"/>
              <a:t>laten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plakken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Bespreek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er</a:t>
            </a:r>
            <a:r>
              <a:rPr lang="en-GB" altLang="nl-NL" baseline="0" dirty="0" smtClean="0"/>
              <a:t> in de </a:t>
            </a:r>
            <a:r>
              <a:rPr lang="en-GB" altLang="nl-NL" baseline="0" dirty="0" err="1" smtClean="0"/>
              <a:t>presentatie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moet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komen</a:t>
            </a:r>
            <a:r>
              <a:rPr lang="en-GB" altLang="nl-NL" baseline="0" dirty="0" smtClean="0"/>
              <a:t>. Eigen </a:t>
            </a:r>
            <a:r>
              <a:rPr lang="en-GB" altLang="nl-NL" baseline="0" dirty="0" err="1" smtClean="0"/>
              <a:t>ideeen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ook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welkom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349C04-F4BB-4C71-A2BE-2F8A8FA5A37B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smtClean="0"/>
              <a:t>In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vorige</a:t>
            </a:r>
            <a:r>
              <a:rPr lang="en-GB" altLang="nl-NL" baseline="0" dirty="0" smtClean="0"/>
              <a:t> lessen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verschillende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situaties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gesimuleerd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waarna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groepje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gevormd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ontwerpprobleem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hebben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gekozen</a:t>
            </a:r>
            <a:r>
              <a:rPr lang="en-GB" altLang="nl-NL" baseline="0" dirty="0" smtClean="0"/>
              <a:t>. Nu </a:t>
            </a:r>
            <a:r>
              <a:rPr lang="en-GB" altLang="nl-NL" baseline="0" dirty="0" err="1" smtClean="0"/>
              <a:t>gaan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voor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probleem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oplossingen</a:t>
            </a:r>
            <a:r>
              <a:rPr lang="en-GB" altLang="nl-NL" baseline="0" dirty="0" smtClean="0"/>
              <a:t>(</a:t>
            </a:r>
            <a:r>
              <a:rPr lang="en-GB" altLang="nl-NL" baseline="0" dirty="0" err="1" smtClean="0"/>
              <a:t>ideeen</a:t>
            </a:r>
            <a:r>
              <a:rPr lang="en-GB" altLang="nl-NL" baseline="0" dirty="0" smtClean="0"/>
              <a:t>) </a:t>
            </a:r>
            <a:r>
              <a:rPr lang="en-GB" altLang="nl-NL" baseline="0" dirty="0" err="1" smtClean="0"/>
              <a:t>bedenken</a:t>
            </a:r>
            <a:r>
              <a:rPr lang="en-GB" altLang="nl-NL" baseline="0" dirty="0" smtClean="0"/>
              <a:t>.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Leerkracht</a:t>
            </a:r>
            <a:r>
              <a:rPr lang="en-GB" altLang="nl-NL" dirty="0" smtClean="0"/>
              <a:t>: </a:t>
            </a:r>
            <a:r>
              <a:rPr lang="en-GB" altLang="nl-NL" dirty="0" err="1" smtClean="0"/>
              <a:t>Kies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een</a:t>
            </a:r>
            <a:r>
              <a:rPr lang="en-GB" altLang="nl-NL" dirty="0" smtClean="0"/>
              <a:t> of twee van de energizers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uit</a:t>
            </a:r>
            <a:r>
              <a:rPr lang="en-GB" altLang="nl-NL" baseline="0" dirty="0" smtClean="0"/>
              <a:t> om </a:t>
            </a:r>
            <a:r>
              <a:rPr lang="en-GB" altLang="nl-NL" baseline="0" dirty="0" err="1" smtClean="0"/>
              <a:t>uit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voeren</a:t>
            </a:r>
            <a:r>
              <a:rPr lang="en-GB" altLang="nl-NL" baseline="0" dirty="0" smtClean="0"/>
              <a:t> in de </a:t>
            </a:r>
            <a:r>
              <a:rPr lang="en-GB" altLang="nl-NL" baseline="0" dirty="0" err="1" smtClean="0"/>
              <a:t>klas</a:t>
            </a:r>
            <a:r>
              <a:rPr lang="en-GB" altLang="nl-NL" baseline="0" dirty="0" smtClean="0"/>
              <a:t>. De </a:t>
            </a:r>
            <a:r>
              <a:rPr lang="en-GB" altLang="nl-NL" baseline="0" dirty="0" err="1" smtClean="0"/>
              <a:t>uitleg</a:t>
            </a:r>
            <a:r>
              <a:rPr lang="en-GB" altLang="nl-NL" baseline="0" dirty="0" smtClean="0"/>
              <a:t> van </a:t>
            </a:r>
            <a:r>
              <a:rPr lang="en-GB" altLang="nl-NL" baseline="0" dirty="0" err="1" smtClean="0"/>
              <a:t>elke</a:t>
            </a:r>
            <a:r>
              <a:rPr lang="en-GB" altLang="nl-NL" baseline="0" dirty="0" smtClean="0"/>
              <a:t> energizer </a:t>
            </a:r>
            <a:r>
              <a:rPr lang="en-GB" altLang="nl-NL" baseline="0" dirty="0" err="1" smtClean="0"/>
              <a:t>bevindt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zich</a:t>
            </a:r>
            <a:r>
              <a:rPr lang="en-GB" altLang="nl-NL" baseline="0" dirty="0" smtClean="0"/>
              <a:t> in de </a:t>
            </a:r>
            <a:r>
              <a:rPr lang="en-GB" altLang="nl-NL" baseline="0" dirty="0" err="1" smtClean="0"/>
              <a:t>leshandleiding</a:t>
            </a:r>
            <a:r>
              <a:rPr lang="en-GB" altLang="nl-NL" baseline="0" dirty="0" smtClean="0"/>
              <a:t> op </a:t>
            </a:r>
            <a:r>
              <a:rPr lang="en-GB" altLang="nl-NL" baseline="0" dirty="0" err="1" smtClean="0"/>
              <a:t>pagina</a:t>
            </a:r>
            <a:r>
              <a:rPr lang="en-GB" altLang="nl-NL" baseline="0" dirty="0" smtClean="0"/>
              <a:t> 33-34.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Leerkracht</a:t>
            </a:r>
            <a:r>
              <a:rPr lang="en-GB" altLang="nl-NL" dirty="0" smtClean="0"/>
              <a:t>: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vraag</a:t>
            </a:r>
            <a:r>
              <a:rPr lang="en-GB" altLang="nl-NL" baseline="0" dirty="0" smtClean="0"/>
              <a:t> de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om </a:t>
            </a:r>
            <a:r>
              <a:rPr lang="en-GB" altLang="nl-NL" baseline="0" dirty="0" err="1" smtClean="0"/>
              <a:t>na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denken</a:t>
            </a:r>
            <a:r>
              <a:rPr lang="en-GB" altLang="nl-NL" baseline="0" dirty="0" smtClean="0"/>
              <a:t> over de </a:t>
            </a:r>
            <a:r>
              <a:rPr lang="en-GB" altLang="nl-NL" baseline="0" dirty="0" err="1" smtClean="0"/>
              <a:t>leeshulp</a:t>
            </a:r>
            <a:r>
              <a:rPr lang="en-GB" altLang="nl-NL" baseline="0" dirty="0" smtClean="0"/>
              <a:t>; </a:t>
            </a:r>
            <a:r>
              <a:rPr lang="en-GB" altLang="nl-NL" baseline="0" dirty="0" err="1" smtClean="0"/>
              <a:t>welke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deeltaken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kunnen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bedenken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Daarna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voorbeeld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laten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zien</a:t>
            </a:r>
            <a:r>
              <a:rPr lang="en-GB" altLang="nl-NL" baseline="0" dirty="0" smtClean="0"/>
              <a:t>, </a:t>
            </a:r>
            <a:r>
              <a:rPr lang="en-GB" altLang="nl-NL" baseline="0" dirty="0" err="1" smtClean="0"/>
              <a:t>dit</a:t>
            </a:r>
            <a:r>
              <a:rPr lang="en-GB" altLang="nl-NL" baseline="0" dirty="0" smtClean="0"/>
              <a:t> is </a:t>
            </a:r>
            <a:r>
              <a:rPr lang="en-GB" altLang="nl-NL" baseline="0" dirty="0" err="1" smtClean="0"/>
              <a:t>slechts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voorbeeld</a:t>
            </a:r>
            <a:r>
              <a:rPr lang="en-GB" altLang="nl-NL" baseline="0" dirty="0" smtClean="0"/>
              <a:t> en het </a:t>
            </a:r>
            <a:r>
              <a:rPr lang="en-GB" altLang="nl-NL" baseline="0" dirty="0" err="1" smtClean="0"/>
              <a:t>kan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zijn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dat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leerlingen</a:t>
            </a:r>
            <a:r>
              <a:rPr lang="en-GB" altLang="nl-NL" baseline="0" dirty="0" smtClean="0"/>
              <a:t> met </a:t>
            </a:r>
            <a:r>
              <a:rPr lang="en-GB" altLang="nl-NL" baseline="0" dirty="0" err="1" smtClean="0"/>
              <a:t>andere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deeltaken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komen</a:t>
            </a:r>
            <a:r>
              <a:rPr lang="en-GB" altLang="nl-NL" baseline="0" dirty="0" smtClean="0"/>
              <a:t>. </a:t>
            </a:r>
            <a:r>
              <a:rPr lang="en-GB" altLang="nl-NL" baseline="0" dirty="0" err="1" smtClean="0"/>
              <a:t>Daarna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kunnen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ze</a:t>
            </a:r>
            <a:r>
              <a:rPr lang="en-GB" altLang="nl-NL" baseline="0" dirty="0" smtClean="0"/>
              <a:t> het </a:t>
            </a:r>
            <a:r>
              <a:rPr lang="en-GB" altLang="nl-NL" baseline="0" dirty="0" err="1" smtClean="0"/>
              <a:t>voor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hun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eigen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ontwerpprobleem</a:t>
            </a:r>
            <a:r>
              <a:rPr lang="en-GB" altLang="nl-NL" baseline="0" dirty="0" smtClean="0"/>
              <a:t> op </a:t>
            </a:r>
            <a:r>
              <a:rPr lang="en-GB" altLang="nl-NL" baseline="0" dirty="0" err="1" smtClean="0"/>
              <a:t>papier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doen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Leerkracht</a:t>
            </a:r>
            <a:r>
              <a:rPr lang="en-GB" altLang="nl-NL" dirty="0" smtClean="0"/>
              <a:t>:</a:t>
            </a:r>
            <a:r>
              <a:rPr lang="en-GB" altLang="nl-NL" baseline="0" dirty="0" smtClean="0"/>
              <a:t> </a:t>
            </a:r>
            <a:r>
              <a:rPr lang="en-GB" altLang="nl-NL" baseline="0" dirty="0" smtClean="0"/>
              <a:t>Nog </a:t>
            </a:r>
            <a:r>
              <a:rPr lang="en-GB" altLang="nl-NL" baseline="0" dirty="0" err="1" smtClean="0"/>
              <a:t>een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ander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voorbeeld</a:t>
            </a:r>
            <a:r>
              <a:rPr lang="en-GB" altLang="nl-NL" baseline="0" dirty="0" smtClean="0"/>
              <a:t>.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charset="0"/>
              <a:buChar char="•"/>
              <a:defRPr/>
            </a:pPr>
            <a:r>
              <a:rPr lang="en-US" dirty="0" err="1" smtClean="0"/>
              <a:t>Combineren</a:t>
            </a:r>
            <a:r>
              <a:rPr lang="en-US" dirty="0" smtClean="0"/>
              <a:t> van </a:t>
            </a:r>
            <a:r>
              <a:rPr lang="en-US" dirty="0" err="1" smtClean="0"/>
              <a:t>spel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waterhalen</a:t>
            </a:r>
            <a:r>
              <a:rPr lang="en-US" dirty="0" smtClean="0"/>
              <a:t> </a:t>
            </a:r>
            <a:r>
              <a:rPr lang="en-US" dirty="0" err="1" smtClean="0"/>
              <a:t>levert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skippy</a:t>
            </a:r>
            <a:r>
              <a:rPr lang="en-US" dirty="0" smtClean="0"/>
              <a:t> </a:t>
            </a:r>
            <a:r>
              <a:rPr lang="en-US" dirty="0" err="1" smtClean="0"/>
              <a:t>bal</a:t>
            </a:r>
            <a:r>
              <a:rPr lang="en-US" dirty="0" smtClean="0"/>
              <a:t> om water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halen</a:t>
            </a:r>
            <a:r>
              <a:rPr lang="en-US" dirty="0" smtClean="0"/>
              <a:t> in </a:t>
            </a:r>
            <a:r>
              <a:rPr lang="en-US" dirty="0" err="1" smtClean="0"/>
              <a:t>Afrika</a:t>
            </a:r>
            <a:endParaRPr lang="en-US" dirty="0" smtClean="0"/>
          </a:p>
          <a:p>
            <a:pPr marL="171450" indent="-171450">
              <a:buFont typeface="Arial" charset="0"/>
              <a:buChar char="•"/>
              <a:defRPr/>
            </a:pPr>
            <a:r>
              <a:rPr lang="en-US" dirty="0" smtClean="0"/>
              <a:t>Anders </a:t>
            </a:r>
            <a:r>
              <a:rPr lang="en-US" dirty="0" err="1" smtClean="0"/>
              <a:t>kijken</a:t>
            </a:r>
            <a:r>
              <a:rPr lang="en-US" dirty="0" smtClean="0"/>
              <a:t>/</a:t>
            </a:r>
            <a:r>
              <a:rPr lang="en-US" dirty="0" err="1" smtClean="0"/>
              <a:t>interpreteren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rothese</a:t>
            </a:r>
            <a:r>
              <a:rPr lang="en-US" dirty="0" smtClean="0"/>
              <a:t>: </a:t>
            </a:r>
            <a:r>
              <a:rPr lang="en-US" dirty="0" err="1" smtClean="0"/>
              <a:t>probleem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/</a:t>
            </a:r>
            <a:r>
              <a:rPr lang="en-US" dirty="0" err="1" smtClean="0"/>
              <a:t>handelingen</a:t>
            </a:r>
            <a:r>
              <a:rPr lang="en-US" dirty="0" smtClean="0"/>
              <a:t> –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optimaliseren</a:t>
            </a:r>
            <a:r>
              <a:rPr lang="en-US" dirty="0" smtClean="0"/>
              <a:t> </a:t>
            </a:r>
            <a:r>
              <a:rPr lang="en-US" dirty="0" err="1" smtClean="0"/>
              <a:t>gebruiksplezier</a:t>
            </a:r>
            <a:r>
              <a:rPr lang="en-US" dirty="0" smtClean="0"/>
              <a:t>, maar </a:t>
            </a:r>
            <a:r>
              <a:rPr lang="en-US" dirty="0" err="1" smtClean="0"/>
              <a:t>probleem</a:t>
            </a:r>
            <a:r>
              <a:rPr lang="en-US" dirty="0" smtClean="0"/>
              <a:t> is de last die men van de </a:t>
            </a:r>
            <a:r>
              <a:rPr lang="en-US" dirty="0" err="1" smtClean="0"/>
              <a:t>prothese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 </a:t>
            </a:r>
            <a:r>
              <a:rPr lang="en-US" dirty="0" err="1" smtClean="0"/>
              <a:t>prothese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, maar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meegenomen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…</a:t>
            </a:r>
          </a:p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dirty="0" err="1" smtClean="0"/>
              <a:t>Waarom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willen</a:t>
            </a:r>
            <a:r>
              <a:rPr lang="en-GB" altLang="nl-NL" baseline="0" dirty="0" smtClean="0"/>
              <a:t> we </a:t>
            </a:r>
            <a:r>
              <a:rPr lang="en-GB" altLang="nl-NL" baseline="0" dirty="0" err="1" smtClean="0"/>
              <a:t>veel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ideeen</a:t>
            </a:r>
            <a:r>
              <a:rPr lang="en-GB" altLang="nl-NL" baseline="0" dirty="0" smtClean="0"/>
              <a:t>? Doe het experiment op de </a:t>
            </a:r>
            <a:r>
              <a:rPr lang="en-GB" altLang="nl-NL" baseline="0" dirty="0" err="1" smtClean="0"/>
              <a:t>volgende</a:t>
            </a:r>
            <a:r>
              <a:rPr lang="en-GB" altLang="nl-NL" baseline="0" dirty="0" smtClean="0"/>
              <a:t> slide om </a:t>
            </a:r>
            <a:r>
              <a:rPr lang="en-GB" altLang="nl-NL" baseline="0" dirty="0" err="1" smtClean="0"/>
              <a:t>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achter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te</a:t>
            </a:r>
            <a:r>
              <a:rPr lang="en-GB" altLang="nl-NL" baseline="0" dirty="0" smtClean="0"/>
              <a:t> </a:t>
            </a:r>
            <a:r>
              <a:rPr lang="en-GB" altLang="nl-NL" baseline="0" dirty="0" err="1" smtClean="0"/>
              <a:t>komen</a:t>
            </a:r>
            <a:r>
              <a:rPr lang="en-GB" altLang="nl-NL" baseline="0" dirty="0" smtClean="0"/>
              <a:t>! </a:t>
            </a:r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nl-NL" dirty="0" err="1" smtClean="0"/>
              <a:t>Nabespreking</a:t>
            </a:r>
            <a:r>
              <a:rPr lang="en-US" altLang="nl-NL" dirty="0" smtClean="0"/>
              <a:t>:</a:t>
            </a:r>
          </a:p>
          <a:p>
            <a:r>
              <a:rPr lang="en-US" altLang="nl-NL" dirty="0" err="1" smtClean="0"/>
              <a:t>Vraag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wie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kat</a:t>
            </a:r>
            <a:r>
              <a:rPr lang="en-US" altLang="nl-NL" baseline="0" dirty="0" smtClean="0"/>
              <a:t> of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hond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heeft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opgeschreven</a:t>
            </a:r>
            <a:endParaRPr lang="en-US" altLang="nl-NL" baseline="0" dirty="0" smtClean="0"/>
          </a:p>
          <a:p>
            <a:r>
              <a:rPr lang="en-US" altLang="nl-NL" baseline="0" dirty="0" err="1" smtClean="0"/>
              <a:t>Dit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komt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veel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voor</a:t>
            </a:r>
            <a:endParaRPr lang="en-US" altLang="nl-NL" baseline="0" dirty="0" smtClean="0"/>
          </a:p>
          <a:p>
            <a:r>
              <a:rPr lang="en-US" altLang="nl-NL" baseline="0" dirty="0" err="1" smtClean="0"/>
              <a:t>Boodschap</a:t>
            </a:r>
            <a:r>
              <a:rPr lang="en-US" altLang="nl-NL" baseline="0" dirty="0" smtClean="0"/>
              <a:t> 1. </a:t>
            </a:r>
            <a:r>
              <a:rPr lang="en-US" altLang="nl-NL" baseline="0" dirty="0" err="1" smtClean="0"/>
              <a:t>Creatief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denken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gaat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niet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vanzelf</a:t>
            </a:r>
            <a:r>
              <a:rPr lang="en-US" altLang="nl-NL" baseline="0" dirty="0" smtClean="0"/>
              <a:t>.</a:t>
            </a:r>
          </a:p>
          <a:p>
            <a:r>
              <a:rPr lang="en-US" altLang="nl-NL" baseline="0" dirty="0" err="1" smtClean="0"/>
              <a:t>Dat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lossen</a:t>
            </a:r>
            <a:r>
              <a:rPr lang="en-US" altLang="nl-NL" baseline="0" dirty="0" smtClean="0"/>
              <a:t> we op door </a:t>
            </a:r>
          </a:p>
          <a:p>
            <a:pPr marL="171450" indent="-171450">
              <a:buFontTx/>
              <a:buChar char="-"/>
            </a:pPr>
            <a:r>
              <a:rPr lang="en-US" altLang="nl-NL" baseline="0" dirty="0" smtClean="0"/>
              <a:t>De </a:t>
            </a:r>
            <a:r>
              <a:rPr lang="en-US" altLang="nl-NL" baseline="0" dirty="0" err="1" smtClean="0"/>
              <a:t>gewone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ideeen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eerst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te</a:t>
            </a:r>
            <a:r>
              <a:rPr lang="en-US" altLang="nl-NL" baseline="0" dirty="0" smtClean="0"/>
              <a:t> “</a:t>
            </a:r>
            <a:r>
              <a:rPr lang="en-US" altLang="nl-NL" baseline="0" dirty="0" err="1" smtClean="0"/>
              <a:t>lozen</a:t>
            </a:r>
            <a:r>
              <a:rPr lang="en-US" altLang="nl-NL" baseline="0" dirty="0" smtClean="0"/>
              <a:t>”</a:t>
            </a:r>
          </a:p>
          <a:p>
            <a:pPr marL="171450" indent="-171450">
              <a:buFontTx/>
              <a:buChar char="-"/>
            </a:pPr>
            <a:r>
              <a:rPr lang="en-US" altLang="nl-NL" baseline="0" dirty="0" err="1" smtClean="0"/>
              <a:t>Denktechnieken</a:t>
            </a:r>
            <a:r>
              <a:rPr lang="en-US" altLang="nl-NL" baseline="0" dirty="0" smtClean="0"/>
              <a:t> om op </a:t>
            </a:r>
            <a:r>
              <a:rPr lang="en-US" altLang="nl-NL" baseline="0" dirty="0" err="1" smtClean="0"/>
              <a:t>creatieve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ideeen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te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komen</a:t>
            </a:r>
            <a:endParaRPr lang="en-US" altLang="nl-NL" baseline="0" dirty="0" smtClean="0"/>
          </a:p>
          <a:p>
            <a:pPr marL="171450" indent="-171450">
              <a:buFontTx/>
              <a:buChar char="-"/>
            </a:pPr>
            <a:endParaRPr lang="en-US" altLang="nl-NL" baseline="0" dirty="0" smtClean="0"/>
          </a:p>
          <a:p>
            <a:endParaRPr lang="en-US" altLang="nl-NL" baseline="0" dirty="0" smtClean="0"/>
          </a:p>
          <a:p>
            <a:r>
              <a:rPr lang="en-US" altLang="nl-NL" baseline="0" dirty="0" err="1" smtClean="0"/>
              <a:t>Boodschap</a:t>
            </a:r>
            <a:r>
              <a:rPr lang="en-US" altLang="nl-NL" baseline="0" dirty="0" smtClean="0"/>
              <a:t>; </a:t>
            </a:r>
            <a:r>
              <a:rPr lang="en-US" altLang="nl-NL" baseline="0" dirty="0" err="1" smtClean="0"/>
              <a:t>eerst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moet</a:t>
            </a:r>
            <a:r>
              <a:rPr lang="en-US" altLang="nl-NL" baseline="0" dirty="0" smtClean="0"/>
              <a:t> je in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brainstorm de </a:t>
            </a:r>
            <a:r>
              <a:rPr lang="en-US" altLang="nl-NL" baseline="0" dirty="0" err="1" smtClean="0"/>
              <a:t>voor</a:t>
            </a:r>
            <a:r>
              <a:rPr lang="en-US" altLang="nl-NL" baseline="0" dirty="0" smtClean="0"/>
              <a:t> de hand </a:t>
            </a:r>
            <a:r>
              <a:rPr lang="en-US" altLang="nl-NL" baseline="0" dirty="0" err="1" smtClean="0"/>
              <a:t>liggende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ideeen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kwijt</a:t>
            </a:r>
            <a:r>
              <a:rPr lang="en-US" altLang="nl-NL" baseline="0" dirty="0" smtClean="0"/>
              <a:t>, die </a:t>
            </a:r>
            <a:r>
              <a:rPr lang="en-US" altLang="nl-NL" baseline="0" dirty="0" err="1" smtClean="0"/>
              <a:t>stroomt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er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gewoon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uit</a:t>
            </a:r>
            <a:r>
              <a:rPr lang="en-US" altLang="nl-NL" baseline="0" dirty="0" smtClean="0"/>
              <a:t>. </a:t>
            </a:r>
            <a:r>
              <a:rPr lang="en-US" altLang="nl-NL" baseline="0" dirty="0" err="1" smtClean="0"/>
              <a:t>Daarna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krijg</a:t>
            </a:r>
            <a:r>
              <a:rPr lang="en-US" altLang="nl-NL" baseline="0" dirty="0" smtClean="0"/>
              <a:t> je </a:t>
            </a:r>
            <a:r>
              <a:rPr lang="en-US" altLang="nl-NL" baseline="0" dirty="0" err="1" smtClean="0"/>
              <a:t>vaak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grappige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fase</a:t>
            </a:r>
            <a:r>
              <a:rPr lang="en-US" altLang="nl-NL" baseline="0" dirty="0" smtClean="0"/>
              <a:t>, </a:t>
            </a:r>
            <a:r>
              <a:rPr lang="en-US" altLang="nl-NL" baseline="0" dirty="0" err="1" smtClean="0"/>
              <a:t>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dan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fase</a:t>
            </a:r>
            <a:r>
              <a:rPr lang="en-US" altLang="nl-NL" baseline="0" dirty="0" smtClean="0"/>
              <a:t> met </a:t>
            </a:r>
            <a:r>
              <a:rPr lang="en-US" altLang="nl-NL" baseline="0" dirty="0" err="1" smtClean="0"/>
              <a:t>echt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bijzondere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ideeen</a:t>
            </a:r>
            <a:r>
              <a:rPr lang="en-US" altLang="nl-NL" baseline="0" dirty="0" smtClean="0"/>
              <a:t>.</a:t>
            </a:r>
          </a:p>
          <a:p>
            <a:endParaRPr lang="en-US" altLang="nl-NL" baseline="0" dirty="0" smtClean="0"/>
          </a:p>
          <a:p>
            <a:r>
              <a:rPr lang="en-US" altLang="nl-NL" baseline="0" dirty="0" smtClean="0"/>
              <a:t>Kat </a:t>
            </a:r>
            <a:r>
              <a:rPr lang="en-US" altLang="nl-NL" baseline="0" dirty="0" err="1" smtClean="0"/>
              <a:t>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hond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zijn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gewone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ideeen</a:t>
            </a:r>
            <a:r>
              <a:rPr lang="en-US" altLang="nl-NL" baseline="0" dirty="0" smtClean="0"/>
              <a:t>, maar je </a:t>
            </a:r>
            <a:r>
              <a:rPr lang="en-US" altLang="nl-NL" baseline="0" dirty="0" err="1" smtClean="0"/>
              <a:t>kan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er</a:t>
            </a:r>
            <a:r>
              <a:rPr lang="en-US" altLang="nl-NL" baseline="0" dirty="0" smtClean="0"/>
              <a:t> op </a:t>
            </a:r>
            <a:r>
              <a:rPr lang="en-US" altLang="nl-NL" baseline="0" dirty="0" err="1" smtClean="0"/>
              <a:t>doorborduren</a:t>
            </a:r>
            <a:r>
              <a:rPr lang="en-US" altLang="nl-NL" baseline="0" dirty="0" smtClean="0"/>
              <a:t>: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kathond</a:t>
            </a:r>
            <a:r>
              <a:rPr lang="en-US" altLang="nl-NL" baseline="0" dirty="0" smtClean="0"/>
              <a:t>,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olisnuit</a:t>
            </a:r>
            <a:r>
              <a:rPr lang="en-US" altLang="nl-NL" baseline="0" dirty="0" smtClean="0"/>
              <a:t>,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robotkat</a:t>
            </a:r>
            <a:r>
              <a:rPr lang="en-US" altLang="nl-NL" baseline="0" dirty="0" smtClean="0"/>
              <a:t>,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piepschuimkat</a:t>
            </a:r>
            <a:r>
              <a:rPr lang="en-US" altLang="nl-NL" baseline="0" dirty="0" smtClean="0"/>
              <a:t>, </a:t>
            </a:r>
            <a:r>
              <a:rPr lang="en-US" altLang="nl-NL" baseline="0" dirty="0" err="1" smtClean="0"/>
              <a:t>een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kat</a:t>
            </a:r>
            <a:r>
              <a:rPr lang="en-US" altLang="nl-NL" baseline="0" dirty="0" smtClean="0"/>
              <a:t> die je </a:t>
            </a:r>
            <a:r>
              <a:rPr lang="en-US" altLang="nl-NL" baseline="0" dirty="0" err="1" smtClean="0"/>
              <a:t>helpt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herinneren</a:t>
            </a:r>
            <a:r>
              <a:rPr lang="en-US" altLang="nl-NL" baseline="0" dirty="0" smtClean="0"/>
              <a:t> om </a:t>
            </a:r>
            <a:r>
              <a:rPr lang="en-US" altLang="nl-NL" baseline="0" dirty="0" err="1" smtClean="0"/>
              <a:t>medicijnen</a:t>
            </a:r>
            <a:r>
              <a:rPr lang="en-US" altLang="nl-NL" baseline="0" dirty="0" smtClean="0"/>
              <a:t> in </a:t>
            </a:r>
            <a:r>
              <a:rPr lang="en-US" altLang="nl-NL" baseline="0" dirty="0" err="1" smtClean="0"/>
              <a:t>te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nemen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en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ga</a:t>
            </a:r>
            <a:r>
              <a:rPr lang="en-US" altLang="nl-NL" baseline="0" dirty="0" smtClean="0"/>
              <a:t> </a:t>
            </a:r>
            <a:r>
              <a:rPr lang="en-US" altLang="nl-NL" baseline="0" dirty="0" err="1" smtClean="0"/>
              <a:t>zo</a:t>
            </a:r>
            <a:r>
              <a:rPr lang="en-US" altLang="nl-NL" baseline="0" dirty="0" smtClean="0"/>
              <a:t> maar door.</a:t>
            </a:r>
          </a:p>
          <a:p>
            <a:endParaRPr lang="en-US" altLang="nl-NL" baseline="0" dirty="0" smtClean="0"/>
          </a:p>
          <a:p>
            <a:r>
              <a:rPr lang="en-US" altLang="nl-NL" dirty="0" err="1" smtClean="0"/>
              <a:t>Associeren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combineren</a:t>
            </a:r>
            <a:r>
              <a:rPr lang="en-US" altLang="nl-NL" dirty="0" smtClean="0"/>
              <a:t> is </a:t>
            </a:r>
            <a:r>
              <a:rPr lang="en-US" altLang="nl-NL" dirty="0" err="1" smtClean="0"/>
              <a:t>belangrijk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dat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gaan</a:t>
            </a:r>
            <a:r>
              <a:rPr lang="en-US" altLang="nl-NL" dirty="0" smtClean="0"/>
              <a:t> we </a:t>
            </a:r>
            <a:r>
              <a:rPr lang="en-US" altLang="nl-NL" dirty="0" err="1" smtClean="0"/>
              <a:t>zo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ook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doen</a:t>
            </a:r>
            <a:r>
              <a:rPr lang="en-US" altLang="nl-NL" dirty="0" smtClean="0"/>
              <a:t> met de </a:t>
            </a:r>
            <a:r>
              <a:rPr lang="en-US" altLang="nl-NL" dirty="0" err="1" smtClean="0"/>
              <a:t>klas</a:t>
            </a:r>
            <a:r>
              <a:rPr lang="en-US" altLang="nl-NL" dirty="0" smtClean="0"/>
              <a:t>!</a:t>
            </a:r>
            <a:endParaRPr lang="nl-NL" altLang="nl-NL" dirty="0" smtClean="0"/>
          </a:p>
          <a:p>
            <a:endParaRPr lang="nl-NL" altLang="nl-NL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0D162-10A2-499F-ABD6-454C270F6CDC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11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1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45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74321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E163CC15-59A0-4AEB-9934-3D96A2F02D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3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030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7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77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12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1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4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972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80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465138" y="6129338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1300" smtClean="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4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mtClean="0"/>
          </a:p>
        </p:txBody>
      </p:sp>
      <p:sp>
        <p:nvSpPr>
          <p:cNvPr id="1035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</a:t>
            </a:r>
            <a:endParaRPr lang="nl-NL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‘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Biomedisch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Ontwerpen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Stap</a:t>
            </a:r>
            <a:r>
              <a:rPr lang="en-US" altLang="nl-NL" sz="2400" dirty="0" smtClean="0">
                <a:solidFill>
                  <a:srgbClr val="00B0F0"/>
                </a:solidFill>
              </a:rPr>
              <a:t> 2</a:t>
            </a:r>
            <a:r>
              <a:rPr lang="en-US" altLang="nl-NL" sz="2400" dirty="0">
                <a:solidFill>
                  <a:srgbClr val="00B0F0"/>
                </a:solidFill>
              </a:rPr>
              <a:t>: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Ideeën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verzinnen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en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selecteren</a:t>
            </a:r>
            <a:endParaRPr lang="en-US" altLang="nl-NL" sz="2400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5878"/>
            <a:ext cx="3888432" cy="3931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2610"/>
          <a:stretch/>
        </p:blipFill>
        <p:spPr>
          <a:xfrm>
            <a:off x="637418" y="1966830"/>
            <a:ext cx="4112644" cy="3769922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Brainstormregels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 smtClean="0"/>
              <a:t>Geen kritiek</a:t>
            </a: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Zoveel mogelijk </a:t>
            </a:r>
            <a:r>
              <a:rPr lang="nl-NL" dirty="0" smtClean="0"/>
              <a:t>ideeën </a:t>
            </a: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Alles </a:t>
            </a:r>
            <a:r>
              <a:rPr lang="nl-NL" dirty="0" smtClean="0"/>
              <a:t>mag</a:t>
            </a: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1 + 1 = </a:t>
            </a:r>
            <a:r>
              <a:rPr lang="nl-NL" dirty="0" smtClean="0"/>
              <a:t>3</a:t>
            </a: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Geef elkaar </a:t>
            </a:r>
            <a:r>
              <a:rPr lang="nl-NL" dirty="0" smtClean="0"/>
              <a:t>complimenten </a:t>
            </a: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Teken en </a:t>
            </a:r>
            <a:r>
              <a:rPr lang="nl-NL" dirty="0" smtClean="0"/>
              <a:t>schrijf</a:t>
            </a: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Ideeën zijn van </a:t>
            </a:r>
            <a:r>
              <a:rPr lang="nl-NL" dirty="0" smtClean="0"/>
              <a:t>iedereen</a:t>
            </a:r>
            <a:endParaRPr lang="nl-NL" dirty="0"/>
          </a:p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060847"/>
            <a:ext cx="5005333" cy="332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787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00B0F0"/>
                </a:solidFill>
              </a:rPr>
              <a:t>De slang-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methode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"/>
          <a:stretch/>
        </p:blipFill>
        <p:spPr>
          <a:xfrm>
            <a:off x="1673499" y="1772815"/>
            <a:ext cx="6218030" cy="43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448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00B0F0"/>
                </a:solidFill>
              </a:rPr>
              <a:t>De 635-methode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700808"/>
            <a:ext cx="6144217" cy="43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6998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Brainwriting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99592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endParaRPr lang="nl-NL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21" y="1700808"/>
            <a:ext cx="6232457" cy="44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82653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"/>
          <a:stretch/>
        </p:blipFill>
        <p:spPr>
          <a:xfrm>
            <a:off x="772780" y="1772817"/>
            <a:ext cx="6175484" cy="4283600"/>
          </a:xfrm>
          <a:prstGeom prst="rect">
            <a:avLst/>
          </a:prstGeom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ordenen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nl-NL" altLang="nl-NL" sz="2400" dirty="0">
                <a:solidFill>
                  <a:srgbClr val="00B0F0"/>
                </a:solidFill>
              </a:rPr>
              <a:t>Welke ideeën horen bij welke deeltaak?</a:t>
            </a: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6" y="-27384"/>
            <a:ext cx="6234262" cy="68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6550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183"/>
          <a:stretch/>
        </p:blipFill>
        <p:spPr>
          <a:xfrm>
            <a:off x="6014314" y="1772816"/>
            <a:ext cx="3059832" cy="1866398"/>
          </a:xfrm>
          <a:prstGeom prst="rect">
            <a:avLst/>
          </a:prstGeom>
        </p:spPr>
      </p:pic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selecteren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nl-NL" altLang="nl-NL" sz="2400" dirty="0">
                <a:solidFill>
                  <a:srgbClr val="00B0F0"/>
                </a:solidFill>
              </a:rPr>
              <a:t>Welke ideeën </a:t>
            </a:r>
            <a:r>
              <a:rPr lang="nl-NL" altLang="nl-NL" sz="2400" dirty="0" smtClean="0">
                <a:solidFill>
                  <a:srgbClr val="00B0F0"/>
                </a:solidFill>
              </a:rPr>
              <a:t>zijn het beste? </a:t>
            </a:r>
            <a:endParaRPr lang="nl-NL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529435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GB" b="1" dirty="0" err="1" smtClean="0"/>
              <a:t>Engeltjes</a:t>
            </a:r>
            <a:r>
              <a:rPr lang="en-GB" b="1" dirty="0" smtClean="0"/>
              <a:t> </a:t>
            </a:r>
            <a:r>
              <a:rPr lang="en-GB" b="1" dirty="0" err="1" smtClean="0"/>
              <a:t>en</a:t>
            </a:r>
            <a:r>
              <a:rPr lang="en-GB" b="1" dirty="0" smtClean="0"/>
              <a:t> </a:t>
            </a:r>
            <a:r>
              <a:rPr lang="en-GB" b="1" dirty="0" err="1" smtClean="0"/>
              <a:t>duiveltjes</a:t>
            </a:r>
            <a:r>
              <a:rPr lang="en-GB" b="1" dirty="0" smtClean="0"/>
              <a:t>: </a:t>
            </a:r>
            <a:r>
              <a:rPr lang="en-GB" dirty="0" err="1" smtClean="0"/>
              <a:t>prijs</a:t>
            </a:r>
            <a:r>
              <a:rPr lang="en-GB" dirty="0" smtClean="0"/>
              <a:t> </a:t>
            </a:r>
            <a:r>
              <a:rPr lang="en-GB" dirty="0" err="1" smtClean="0"/>
              <a:t>omstebeurt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idee</a:t>
            </a:r>
            <a:r>
              <a:rPr lang="en-GB" dirty="0" smtClean="0"/>
              <a:t> de </a:t>
            </a:r>
            <a:r>
              <a:rPr lang="en-GB" dirty="0" err="1" smtClean="0"/>
              <a:t>hemel</a:t>
            </a:r>
            <a:r>
              <a:rPr lang="en-GB" dirty="0" smtClean="0"/>
              <a:t> in (</a:t>
            </a:r>
            <a:r>
              <a:rPr lang="en-GB" dirty="0" err="1" smtClean="0"/>
              <a:t>engeltje</a:t>
            </a:r>
            <a:r>
              <a:rPr lang="en-GB" dirty="0" smtClean="0"/>
              <a:t>) of </a:t>
            </a:r>
            <a:r>
              <a:rPr lang="en-GB" dirty="0" err="1" smtClean="0"/>
              <a:t>reageer</a:t>
            </a:r>
            <a:r>
              <a:rPr lang="en-GB" dirty="0" smtClean="0"/>
              <a:t> </a:t>
            </a:r>
            <a:r>
              <a:rPr lang="en-GB" dirty="0" err="1" smtClean="0"/>
              <a:t>negatief</a:t>
            </a:r>
            <a:r>
              <a:rPr lang="en-GB" dirty="0" smtClean="0"/>
              <a:t> op het </a:t>
            </a:r>
            <a:r>
              <a:rPr lang="en-GB" dirty="0" err="1" smtClean="0"/>
              <a:t>idee</a:t>
            </a:r>
            <a:r>
              <a:rPr lang="en-GB" dirty="0" smtClean="0"/>
              <a:t> (</a:t>
            </a:r>
            <a:r>
              <a:rPr lang="en-GB" dirty="0" err="1" smtClean="0"/>
              <a:t>duiveltje</a:t>
            </a:r>
            <a:r>
              <a:rPr lang="en-GB" dirty="0" smtClean="0"/>
              <a:t>). 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GB" dirty="0" smtClean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GB" b="1" dirty="0" err="1" smtClean="0"/>
              <a:t>Stippenmethode</a:t>
            </a:r>
            <a:r>
              <a:rPr lang="en-GB" dirty="0" smtClean="0"/>
              <a:t>: </a:t>
            </a:r>
            <a:r>
              <a:rPr lang="en-GB" dirty="0" err="1" smtClean="0"/>
              <a:t>Iedere</a:t>
            </a:r>
            <a:r>
              <a:rPr lang="en-GB" dirty="0" smtClean="0"/>
              <a:t> </a:t>
            </a:r>
            <a:r>
              <a:rPr lang="en-GB" dirty="0" err="1" smtClean="0"/>
              <a:t>leerling</a:t>
            </a:r>
            <a:r>
              <a:rPr lang="en-GB" dirty="0" smtClean="0"/>
              <a:t> mag </a:t>
            </a:r>
            <a:r>
              <a:rPr lang="en-GB" dirty="0" err="1" smtClean="0"/>
              <a:t>drie</a:t>
            </a:r>
            <a:r>
              <a:rPr lang="en-GB" dirty="0" smtClean="0"/>
              <a:t> stickers </a:t>
            </a:r>
            <a:r>
              <a:rPr lang="en-GB" dirty="0" err="1" smtClean="0"/>
              <a:t>plakken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het </a:t>
            </a:r>
            <a:r>
              <a:rPr lang="en-GB" dirty="0" err="1" smtClean="0"/>
              <a:t>idee</a:t>
            </a:r>
            <a:r>
              <a:rPr lang="en-GB" dirty="0" smtClean="0"/>
              <a:t>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volgens</a:t>
            </a:r>
            <a:r>
              <a:rPr lang="en-GB" dirty="0" smtClean="0"/>
              <a:t> hem </a:t>
            </a:r>
            <a:r>
              <a:rPr lang="en-GB" dirty="0" err="1" smtClean="0"/>
              <a:t>haar</a:t>
            </a:r>
            <a:r>
              <a:rPr lang="en-GB" dirty="0" smtClean="0"/>
              <a:t> het </a:t>
            </a:r>
            <a:r>
              <a:rPr lang="en-GB" dirty="0" err="1" smtClean="0"/>
              <a:t>beste</a:t>
            </a:r>
            <a:r>
              <a:rPr lang="en-GB" dirty="0" smtClean="0"/>
              <a:t> </a:t>
            </a:r>
            <a:r>
              <a:rPr lang="en-GB" dirty="0" err="1" smtClean="0"/>
              <a:t>idee</a:t>
            </a:r>
            <a:r>
              <a:rPr lang="en-GB" dirty="0" smtClean="0"/>
              <a:t> is. </a:t>
            </a:r>
            <a:br>
              <a:rPr lang="en-GB" dirty="0" smtClean="0"/>
            </a:br>
            <a:r>
              <a:rPr lang="en-GB" dirty="0" smtClean="0"/>
              <a:t>Let op; maar 1 sticker mag op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eigen</a:t>
            </a:r>
            <a:r>
              <a:rPr lang="en-GB" dirty="0" smtClean="0"/>
              <a:t> </a:t>
            </a:r>
            <a:r>
              <a:rPr lang="en-GB" dirty="0" err="1" smtClean="0"/>
              <a:t>getekend</a:t>
            </a:r>
            <a:r>
              <a:rPr lang="en-GB" dirty="0" smtClean="0"/>
              <a:t> </a:t>
            </a:r>
            <a:r>
              <a:rPr lang="en-GB" dirty="0" err="1" smtClean="0"/>
              <a:t>idee</a:t>
            </a:r>
            <a:r>
              <a:rPr lang="en-GB" dirty="0" smtClean="0"/>
              <a:t>.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/>
          <a:stretch/>
        </p:blipFill>
        <p:spPr>
          <a:xfrm>
            <a:off x="5796136" y="3995513"/>
            <a:ext cx="3278009" cy="19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2189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703092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presenteren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nl-NL" altLang="nl-NL" sz="2400" dirty="0">
                <a:solidFill>
                  <a:srgbClr val="00B0F0"/>
                </a:solidFill>
              </a:rPr>
              <a:t>Wat is je idee en waarom heb je dit idee gekozen?</a:t>
            </a: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493431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 smtClean="0"/>
              <a:t>Welk </a:t>
            </a:r>
            <a:r>
              <a:rPr lang="nl-NL" dirty="0"/>
              <a:t>probleem lost het idee op? 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 smtClean="0"/>
              <a:t>Waarom </a:t>
            </a:r>
            <a:r>
              <a:rPr lang="nl-NL" dirty="0"/>
              <a:t>is dit de beste oplossing?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 smtClean="0"/>
              <a:t>Hoe </a:t>
            </a:r>
            <a:r>
              <a:rPr lang="nl-NL" dirty="0"/>
              <a:t>werkt het? 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 smtClean="0"/>
              <a:t>Wat </a:t>
            </a:r>
            <a:r>
              <a:rPr lang="nl-NL" dirty="0"/>
              <a:t>denken jullie dat nog lastig wordt om </a:t>
            </a:r>
            <a:r>
              <a:rPr lang="nl-NL" dirty="0" smtClean="0"/>
              <a:t>te verzinnen/maken</a:t>
            </a:r>
            <a:r>
              <a:rPr lang="nl-NL" dirty="0"/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1" t="19946" r="20910"/>
          <a:stretch/>
        </p:blipFill>
        <p:spPr>
          <a:xfrm>
            <a:off x="5508104" y="1901827"/>
            <a:ext cx="3386136" cy="4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1638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753690" y="332656"/>
            <a:ext cx="7778750" cy="1510308"/>
          </a:xfrm>
        </p:spPr>
        <p:txBody>
          <a:bodyPr/>
          <a:lstStyle/>
          <a:p>
            <a:pPr>
              <a:defRPr/>
            </a:pPr>
            <a:r>
              <a:rPr lang="nl-NL" sz="2400" b="1" dirty="0">
                <a:solidFill>
                  <a:srgbClr val="00B0F0"/>
                </a:solidFill>
                <a:latin typeface="+mn-lt"/>
              </a:rPr>
              <a:t>Super: we hebben ideeën die we gaan uitwerken </a:t>
            </a:r>
            <a:endParaRPr lang="nl-NL" sz="2400" b="1" dirty="0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171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55576" y="2400300"/>
            <a:ext cx="4464496" cy="3548980"/>
          </a:xfrm>
        </p:spPr>
        <p:txBody>
          <a:bodyPr/>
          <a:lstStyle/>
          <a:p>
            <a:pPr marL="0" indent="0">
              <a:buNone/>
            </a:pPr>
            <a:r>
              <a:rPr lang="nl-NL" altLang="nl-NL" dirty="0"/>
              <a:t>We hebben heel veel bedacht. </a:t>
            </a:r>
          </a:p>
          <a:p>
            <a:pPr marL="0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En een paar </a:t>
            </a:r>
            <a:r>
              <a:rPr lang="nl-NL" altLang="nl-NL" dirty="0" smtClean="0"/>
              <a:t>ideeën </a:t>
            </a:r>
            <a:r>
              <a:rPr lang="nl-NL" altLang="nl-NL" dirty="0"/>
              <a:t>uitgekozen omdat</a:t>
            </a:r>
          </a:p>
          <a:p>
            <a:pPr marL="0" indent="0">
              <a:buNone/>
            </a:pPr>
            <a:r>
              <a:rPr lang="nl-NL" altLang="nl-NL" dirty="0"/>
              <a:t>ze goed, speciaal, leuk of uitdagend </a:t>
            </a:r>
          </a:p>
          <a:p>
            <a:pPr marL="0" indent="0">
              <a:buNone/>
            </a:pPr>
            <a:r>
              <a:rPr lang="nl-NL" altLang="nl-NL" dirty="0"/>
              <a:t>zijn.</a:t>
            </a:r>
          </a:p>
          <a:p>
            <a:pPr marL="0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En we denken dat onze ‘persona’ er blij mee zal zijn.</a:t>
            </a:r>
          </a:p>
          <a:p>
            <a:pPr marL="0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/>
              <a:t>Wat is de volgende stap voor een </a:t>
            </a:r>
          </a:p>
          <a:p>
            <a:pPr marL="0" indent="0">
              <a:buNone/>
            </a:pPr>
            <a:r>
              <a:rPr lang="nl-NL" altLang="nl-NL" dirty="0"/>
              <a:t>ontwerper?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005217" cy="300521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7782895" y="5262257"/>
            <a:ext cx="349670" cy="3541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54B9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8100392" y="5517232"/>
            <a:ext cx="36004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54B9D"/>
                </a:solidFill>
              </a:rPr>
              <a:t>3</a:t>
            </a:r>
            <a:endParaRPr lang="nl-NL" dirty="0">
              <a:solidFill>
                <a:srgbClr val="854B9D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Ontwerpcyclus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Biomedisch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Ontwerpen</a:t>
            </a:r>
            <a:r>
              <a:rPr lang="en-US" altLang="nl-NL" sz="2400" dirty="0" smtClean="0">
                <a:solidFill>
                  <a:srgbClr val="00B0F0"/>
                </a:solidFill>
              </a:rPr>
              <a:t> in de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klas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51501"/>
            <a:ext cx="1680000" cy="2520000"/>
          </a:xfrm>
          <a:prstGeom prst="rect">
            <a:avLst/>
          </a:prstGeom>
          <a:ln w="38100">
            <a:solidFill>
              <a:srgbClr val="8DC64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r="23301"/>
          <a:stretch/>
        </p:blipFill>
        <p:spPr>
          <a:xfrm>
            <a:off x="1936178" y="2564905"/>
            <a:ext cx="1771726" cy="2520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9" y="2551501"/>
            <a:ext cx="1803681" cy="2520000"/>
          </a:xfrm>
          <a:prstGeom prst="rect">
            <a:avLst/>
          </a:prstGeom>
          <a:ln w="38100">
            <a:solidFill>
              <a:srgbClr val="854B9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r="14719"/>
          <a:stretch/>
        </p:blipFill>
        <p:spPr>
          <a:xfrm>
            <a:off x="5775435" y="2565184"/>
            <a:ext cx="1388853" cy="2520000"/>
          </a:xfrm>
          <a:prstGeom prst="rect">
            <a:avLst/>
          </a:prstGeom>
          <a:ln w="38100">
            <a:solidFill>
              <a:srgbClr val="F5832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65184"/>
            <a:ext cx="1732915" cy="2520000"/>
          </a:xfrm>
          <a:prstGeom prst="rect">
            <a:avLst/>
          </a:prstGeom>
          <a:ln w="38100">
            <a:solidFill>
              <a:srgbClr val="FDBA2A"/>
            </a:solidFill>
          </a:ln>
        </p:spPr>
      </p:pic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0" y="5087450"/>
            <a:ext cx="230854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smtClean="0">
                <a:solidFill>
                  <a:srgbClr val="8DC642"/>
                </a:solidFill>
              </a:rPr>
              <a:t>Hoe is </a:t>
            </a:r>
            <a:r>
              <a:rPr lang="en-US" sz="1200" b="1" dirty="0" err="1" smtClean="0">
                <a:solidFill>
                  <a:srgbClr val="8DC642"/>
                </a:solidFill>
              </a:rPr>
              <a:t>dat</a:t>
            </a:r>
            <a:r>
              <a:rPr lang="en-US" sz="1200" b="1" dirty="0" smtClean="0">
                <a:solidFill>
                  <a:srgbClr val="8DC642"/>
                </a:solidFill>
              </a:rPr>
              <a:t> nu met 1 arm? </a:t>
            </a:r>
            <a:endParaRPr lang="en-US" sz="1200" b="1" dirty="0">
              <a:solidFill>
                <a:srgbClr val="8DC642"/>
              </a:solidFill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 bwMode="auto">
          <a:xfrm>
            <a:off x="1835696" y="2132856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00B0F0"/>
                </a:solidFill>
              </a:rPr>
              <a:t>Zoveel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mogelijk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ideeën</a:t>
            </a:r>
            <a:r>
              <a:rPr lang="en-US" sz="12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err="1" smtClean="0">
                <a:solidFill>
                  <a:srgbClr val="00B0F0"/>
                </a:solidFill>
              </a:rPr>
              <a:t>verzinnen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3721792" y="5102730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854B9D"/>
                </a:solidFill>
              </a:rPr>
              <a:t>Idee</a:t>
            </a:r>
            <a:r>
              <a:rPr lang="en-US" sz="1200" b="1" dirty="0" smtClean="0">
                <a:solidFill>
                  <a:srgbClr val="854B9D"/>
                </a:solidFill>
              </a:rPr>
              <a:t> </a:t>
            </a:r>
            <a:r>
              <a:rPr lang="en-US" sz="1200" b="1" dirty="0" err="1" smtClean="0">
                <a:solidFill>
                  <a:srgbClr val="854B9D"/>
                </a:solidFill>
              </a:rPr>
              <a:t>uitwerken</a:t>
            </a:r>
            <a:r>
              <a:rPr lang="en-US" sz="1200" b="1" dirty="0" smtClean="0">
                <a:solidFill>
                  <a:srgbClr val="854B9D"/>
                </a:solidFill>
              </a:rPr>
              <a:t> </a:t>
            </a:r>
            <a:r>
              <a:rPr lang="en-US" sz="1200" b="1" dirty="0" err="1" smtClean="0">
                <a:solidFill>
                  <a:srgbClr val="854B9D"/>
                </a:solidFill>
              </a:rPr>
              <a:t>en</a:t>
            </a:r>
            <a:r>
              <a:rPr lang="en-US" sz="1200" b="1" dirty="0" smtClean="0">
                <a:solidFill>
                  <a:srgbClr val="854B9D"/>
                </a:solidFill>
              </a:rPr>
              <a:t> prototype </a:t>
            </a:r>
            <a:r>
              <a:rPr lang="en-US" sz="1200" b="1" dirty="0" err="1" smtClean="0">
                <a:solidFill>
                  <a:srgbClr val="854B9D"/>
                </a:solidFill>
              </a:rPr>
              <a:t>maken</a:t>
            </a:r>
            <a:endParaRPr lang="en-US" sz="1200" b="1" dirty="0">
              <a:solidFill>
                <a:srgbClr val="854B9D"/>
              </a:solidFill>
            </a:endParaRPr>
          </a:p>
        </p:txBody>
      </p:sp>
      <p:sp>
        <p:nvSpPr>
          <p:cNvPr id="22" name="Rectangle 6"/>
          <p:cNvSpPr txBox="1">
            <a:spLocks noChangeArrowheads="1"/>
          </p:cNvSpPr>
          <p:nvPr/>
        </p:nvSpPr>
        <p:spPr bwMode="auto">
          <a:xfrm>
            <a:off x="5652120" y="2132856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F58320"/>
                </a:solidFill>
              </a:rPr>
              <a:t>Testen</a:t>
            </a:r>
            <a:endParaRPr lang="en-US" sz="1200" b="1" dirty="0">
              <a:solidFill>
                <a:srgbClr val="F58320"/>
              </a:solidFill>
            </a:endParaRP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7284554" y="5085184"/>
            <a:ext cx="301044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-161924">
              <a:lnSpc>
                <a:spcPct val="150000"/>
              </a:lnSpc>
              <a:buNone/>
            </a:pPr>
            <a:r>
              <a:rPr lang="en-US" sz="1200" b="1" dirty="0" err="1" smtClean="0">
                <a:solidFill>
                  <a:srgbClr val="FDBA2A"/>
                </a:solidFill>
              </a:rPr>
              <a:t>Presenteren</a:t>
            </a:r>
            <a:endParaRPr lang="en-US" sz="1200" b="1" dirty="0">
              <a:solidFill>
                <a:srgbClr val="FDB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8272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Inhoud</a:t>
            </a: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Wat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gaan</a:t>
            </a:r>
            <a:r>
              <a:rPr lang="en-US" altLang="nl-NL" sz="2400" dirty="0" smtClean="0">
                <a:solidFill>
                  <a:srgbClr val="00B0F0"/>
                </a:solidFill>
              </a:rPr>
              <a:t> we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allemaal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doen</a:t>
            </a:r>
            <a:r>
              <a:rPr lang="en-US" altLang="nl-NL" sz="2400" dirty="0" smtClean="0">
                <a:solidFill>
                  <a:srgbClr val="00B0F0"/>
                </a:solidFill>
              </a:rPr>
              <a:t>? 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817467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nl-NL" b="1" dirty="0" smtClean="0"/>
              <a:t>Energizer: </a:t>
            </a:r>
            <a:r>
              <a:rPr lang="en-US" altLang="nl-NL" dirty="0" err="1" smtClean="0"/>
              <a:t>Hersens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opwarmen</a:t>
            </a:r>
            <a:endParaRPr lang="en-US" altLang="nl-NL" dirty="0" smtClean="0"/>
          </a:p>
          <a:p>
            <a:pPr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 smtClean="0"/>
              <a:t>Deeltaken</a:t>
            </a:r>
            <a:r>
              <a:rPr lang="en-US" altLang="nl-NL" b="1" dirty="0" smtClean="0"/>
              <a:t>: </a:t>
            </a:r>
            <a:r>
              <a:rPr lang="en-US" altLang="nl-NL" dirty="0" smtClean="0"/>
              <a:t>Kun je het </a:t>
            </a:r>
            <a:r>
              <a:rPr lang="en-US" altLang="nl-NL" dirty="0" err="1" smtClean="0"/>
              <a:t>probleem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opsplitsen</a:t>
            </a:r>
            <a:r>
              <a:rPr lang="en-US" altLang="nl-NL" dirty="0" smtClean="0"/>
              <a:t> in </a:t>
            </a:r>
            <a:r>
              <a:rPr lang="en-US" altLang="nl-NL" dirty="0" err="1" smtClean="0"/>
              <a:t>deeltaken</a:t>
            </a:r>
            <a:r>
              <a:rPr lang="en-US" altLang="nl-NL" dirty="0" smtClean="0"/>
              <a:t>?</a:t>
            </a:r>
          </a:p>
          <a:p>
            <a:pPr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/>
              <a:t>Ideeën</a:t>
            </a:r>
            <a:r>
              <a:rPr lang="en-US" altLang="nl-NL" b="1" dirty="0"/>
              <a:t> </a:t>
            </a:r>
            <a:r>
              <a:rPr lang="en-US" altLang="nl-NL" b="1" dirty="0" err="1" smtClean="0"/>
              <a:t>verzinnen</a:t>
            </a:r>
            <a:r>
              <a:rPr lang="en-US" altLang="nl-NL" b="1" dirty="0" smtClean="0"/>
              <a:t>: </a:t>
            </a:r>
            <a:r>
              <a:rPr lang="en-US" altLang="nl-NL" dirty="0" err="1" smtClean="0"/>
              <a:t>Welke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oplossingen</a:t>
            </a:r>
            <a:r>
              <a:rPr lang="en-US" altLang="nl-NL" dirty="0" smtClean="0"/>
              <a:t> kun je </a:t>
            </a:r>
            <a:r>
              <a:rPr lang="en-US" altLang="nl-NL" dirty="0" err="1" smtClean="0"/>
              <a:t>bedenken</a:t>
            </a:r>
            <a:r>
              <a:rPr lang="en-US" altLang="nl-NL" dirty="0" smtClean="0"/>
              <a:t>?</a:t>
            </a:r>
          </a:p>
          <a:p>
            <a:pPr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/>
              <a:t>Ideeën</a:t>
            </a:r>
            <a:r>
              <a:rPr lang="en-US" altLang="nl-NL" b="1" dirty="0"/>
              <a:t> </a:t>
            </a:r>
            <a:r>
              <a:rPr lang="en-US" altLang="nl-NL" b="1" dirty="0" err="1" smtClean="0"/>
              <a:t>ordenen</a:t>
            </a:r>
            <a:r>
              <a:rPr lang="en-US" altLang="nl-NL" b="1" dirty="0" smtClean="0"/>
              <a:t>: </a:t>
            </a:r>
            <a:r>
              <a:rPr lang="en-US" altLang="nl-NL" dirty="0" err="1" smtClean="0"/>
              <a:t>Welke</a:t>
            </a:r>
            <a:r>
              <a:rPr lang="en-US" altLang="nl-NL" dirty="0"/>
              <a:t> </a:t>
            </a:r>
            <a:r>
              <a:rPr lang="en-US" altLang="nl-NL" dirty="0" err="1"/>
              <a:t>ideeën</a:t>
            </a:r>
            <a:r>
              <a:rPr lang="en-US" altLang="nl-NL" dirty="0"/>
              <a:t> </a:t>
            </a:r>
            <a:r>
              <a:rPr lang="en-US" altLang="nl-NL" dirty="0" err="1" smtClean="0"/>
              <a:t>horen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welke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deeltaak</a:t>
            </a:r>
            <a:r>
              <a:rPr lang="en-US" altLang="nl-NL" dirty="0" smtClean="0"/>
              <a:t>?</a:t>
            </a:r>
          </a:p>
          <a:p>
            <a:pPr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/>
              <a:t>Ideeën</a:t>
            </a:r>
            <a:r>
              <a:rPr lang="en-US" altLang="nl-NL" b="1" dirty="0"/>
              <a:t> </a:t>
            </a:r>
            <a:r>
              <a:rPr lang="en-US" altLang="nl-NL" b="1" dirty="0" err="1" smtClean="0"/>
              <a:t>selecteren</a:t>
            </a:r>
            <a:r>
              <a:rPr lang="en-US" altLang="nl-NL" b="1" dirty="0" smtClean="0"/>
              <a:t>: </a:t>
            </a:r>
            <a:r>
              <a:rPr lang="en-US" altLang="nl-NL" dirty="0" err="1" smtClean="0"/>
              <a:t>Welke</a:t>
            </a:r>
            <a:r>
              <a:rPr lang="en-US" altLang="nl-NL" dirty="0"/>
              <a:t> </a:t>
            </a:r>
            <a:r>
              <a:rPr lang="en-US" altLang="nl-NL" dirty="0" err="1" smtClean="0"/>
              <a:t>ideeën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zijn</a:t>
            </a:r>
            <a:r>
              <a:rPr lang="en-US" altLang="nl-NL" dirty="0" smtClean="0"/>
              <a:t> het </a:t>
            </a:r>
            <a:r>
              <a:rPr lang="en-US" altLang="nl-NL" dirty="0" err="1" smtClean="0"/>
              <a:t>beste</a:t>
            </a:r>
            <a:r>
              <a:rPr lang="en-US" altLang="nl-NL" dirty="0" smtClean="0"/>
              <a:t>?</a:t>
            </a:r>
            <a:endParaRPr lang="en-US" altLang="nl-NL" dirty="0"/>
          </a:p>
          <a:p>
            <a:pPr eaLnBrk="1" hangingPunct="1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nl-NL" b="1" dirty="0" err="1" smtClean="0"/>
              <a:t>Ideeën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presenteren</a:t>
            </a:r>
            <a:r>
              <a:rPr lang="en-US" altLang="nl-NL" b="1" dirty="0" smtClean="0"/>
              <a:t>: </a:t>
            </a:r>
            <a:r>
              <a:rPr lang="en-US" altLang="nl-NL" dirty="0" err="1" smtClean="0"/>
              <a:t>Wat</a:t>
            </a:r>
            <a:r>
              <a:rPr lang="en-US" altLang="nl-NL" dirty="0" smtClean="0"/>
              <a:t> is je </a:t>
            </a:r>
            <a:r>
              <a:rPr lang="en-US" altLang="nl-NL" dirty="0" err="1" smtClean="0"/>
              <a:t>idee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waarom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heb</a:t>
            </a:r>
            <a:r>
              <a:rPr lang="en-US" altLang="nl-NL" dirty="0" smtClean="0"/>
              <a:t> je </a:t>
            </a:r>
            <a:r>
              <a:rPr lang="en-US" altLang="nl-NL" dirty="0" err="1" smtClean="0"/>
              <a:t>dit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idee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gekozen</a:t>
            </a:r>
            <a:r>
              <a:rPr lang="en-US" altLang="nl-NL" dirty="0" smtClean="0"/>
              <a:t>?</a:t>
            </a:r>
          </a:p>
          <a:p>
            <a:pPr eaLnBrk="1" hangingPunct="1">
              <a:lnSpc>
                <a:spcPct val="150000"/>
              </a:lnSpc>
              <a:buClr>
                <a:srgbClr val="F17D09"/>
              </a:buClr>
              <a:buFont typeface="Arial" panose="020B0604020202020204" pitchFamily="34" charset="0"/>
              <a:buChar char="•"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790167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smtClean="0">
                <a:solidFill>
                  <a:schemeClr val="bg1">
                    <a:lumMod val="50000"/>
                  </a:schemeClr>
                </a:solidFill>
              </a:rPr>
              <a:t>Energizer</a:t>
            </a: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Hersens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opwarmen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38541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GB" dirty="0" err="1" smtClean="0"/>
              <a:t>Wat</a:t>
            </a:r>
            <a:r>
              <a:rPr lang="en-GB" dirty="0" smtClean="0"/>
              <a:t> zit </a:t>
            </a:r>
            <a:r>
              <a:rPr lang="en-GB" dirty="0" err="1" smtClean="0"/>
              <a:t>er</a:t>
            </a:r>
            <a:r>
              <a:rPr lang="en-GB" dirty="0" smtClean="0"/>
              <a:t> in de </a:t>
            </a:r>
            <a:r>
              <a:rPr lang="en-GB" dirty="0" err="1" smtClean="0"/>
              <a:t>doos</a:t>
            </a:r>
            <a:r>
              <a:rPr lang="en-GB" dirty="0" smtClean="0"/>
              <a:t>? 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GB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GB" dirty="0" err="1" smtClean="0"/>
              <a:t>Zoveel</a:t>
            </a:r>
            <a:r>
              <a:rPr lang="en-GB" dirty="0" smtClean="0"/>
              <a:t> </a:t>
            </a:r>
            <a:r>
              <a:rPr lang="en-GB" dirty="0" err="1" smtClean="0"/>
              <a:t>mogelijk</a:t>
            </a:r>
            <a:r>
              <a:rPr lang="en-GB" dirty="0" smtClean="0"/>
              <a:t> </a:t>
            </a:r>
            <a:r>
              <a:rPr lang="en-GB" dirty="0" err="1" smtClean="0"/>
              <a:t>nieuwe</a:t>
            </a:r>
            <a:r>
              <a:rPr lang="en-GB" dirty="0" smtClean="0"/>
              <a:t> </a:t>
            </a:r>
            <a:r>
              <a:rPr lang="en-GB" dirty="0" err="1" smtClean="0"/>
              <a:t>functies</a:t>
            </a:r>
            <a:r>
              <a:rPr lang="en-GB" dirty="0" smtClean="0"/>
              <a:t> </a:t>
            </a:r>
            <a:r>
              <a:rPr lang="en-GB" dirty="0" err="1" smtClean="0"/>
              <a:t>bedenken</a:t>
            </a:r>
            <a:endParaRPr lang="en-GB" dirty="0" smtClean="0"/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en-GB" dirty="0"/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</a:t>
            </a:r>
            <a:r>
              <a:rPr lang="en-GB" dirty="0" err="1" smtClean="0"/>
              <a:t>ik</a:t>
            </a:r>
            <a:r>
              <a:rPr lang="en-GB" dirty="0" smtClean="0"/>
              <a:t> </a:t>
            </a:r>
            <a:r>
              <a:rPr lang="en-GB" dirty="0" err="1" smtClean="0"/>
              <a:t>hier</a:t>
            </a:r>
            <a:r>
              <a:rPr lang="en-GB" dirty="0" smtClean="0"/>
              <a:t> nu </a:t>
            </a:r>
            <a:r>
              <a:rPr lang="en-GB" dirty="0" err="1" smtClean="0"/>
              <a:t>mee</a:t>
            </a:r>
            <a:r>
              <a:rPr lang="en-GB" dirty="0" smtClean="0"/>
              <a:t>?! 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8583" r="5574" b="8589"/>
          <a:stretch/>
        </p:blipFill>
        <p:spPr>
          <a:xfrm>
            <a:off x="4517113" y="1412776"/>
            <a:ext cx="4274288" cy="39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1446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Deeltaken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00B0F0"/>
                </a:solidFill>
              </a:rPr>
              <a:t>Kun je het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probleem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opsplitsen</a:t>
            </a:r>
            <a:r>
              <a:rPr lang="en-US" altLang="nl-NL" sz="2400" dirty="0" smtClean="0">
                <a:solidFill>
                  <a:srgbClr val="00B0F0"/>
                </a:solidFill>
              </a:rPr>
              <a:t>? 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52" y="1935607"/>
            <a:ext cx="5967092" cy="3994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51" y="1935606"/>
            <a:ext cx="5648111" cy="39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864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Deeltaken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00B0F0"/>
                </a:solidFill>
              </a:rPr>
              <a:t>Kun je het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probleem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opsplitsen</a:t>
            </a:r>
            <a:r>
              <a:rPr lang="en-US" altLang="nl-NL" sz="2400" dirty="0" smtClean="0">
                <a:solidFill>
                  <a:srgbClr val="00B0F0"/>
                </a:solidFill>
              </a:rPr>
              <a:t>? 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endParaRPr lang="nl-NL" dirty="0"/>
          </a:p>
        </p:txBody>
      </p:sp>
      <p:pic>
        <p:nvPicPr>
          <p:cNvPr id="9" name="Picture 2" descr="K:\fod\os\SEC\Wetenschapsknooppunt\communicatie\Blog\vorm functie\koffiekopj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689"/>
            <a:ext cx="9144000" cy="39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8812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Wat</a:t>
            </a:r>
            <a:r>
              <a:rPr lang="en-US" altLang="nl-NL" sz="2400" dirty="0" smtClean="0">
                <a:solidFill>
                  <a:srgbClr val="00B0F0"/>
                </a:solidFill>
              </a:rPr>
              <a:t> is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creativiteit</a:t>
            </a:r>
            <a:r>
              <a:rPr lang="en-US" altLang="nl-NL" sz="2400" dirty="0" smtClean="0">
                <a:solidFill>
                  <a:srgbClr val="00B0F0"/>
                </a:solidFill>
              </a:rPr>
              <a:t>? 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4646278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Elementen combineren op een nieuwe manier 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Iets van verschillende kanten bekijken….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Het maken van associaties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Het anders interpreteren van een probleem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Denken met een bochtje</a:t>
            </a:r>
          </a:p>
        </p:txBody>
      </p:sp>
      <p:pic>
        <p:nvPicPr>
          <p:cNvPr id="9" name="Picture 4" descr="waterskip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06321"/>
            <a:ext cx="3383031" cy="25372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149080"/>
            <a:ext cx="3383031" cy="17046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98482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err="1" smtClean="0">
                <a:solidFill>
                  <a:srgbClr val="00B0F0"/>
                </a:solidFill>
              </a:rPr>
              <a:t>Wat</a:t>
            </a:r>
            <a:r>
              <a:rPr lang="en-US" altLang="nl-NL" sz="2400" dirty="0" smtClean="0">
                <a:solidFill>
                  <a:srgbClr val="00B0F0"/>
                </a:solidFill>
              </a:rPr>
              <a:t>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willen</a:t>
            </a:r>
            <a:r>
              <a:rPr lang="en-US" altLang="nl-NL" sz="2400" dirty="0" smtClean="0">
                <a:solidFill>
                  <a:srgbClr val="00B0F0"/>
                </a:solidFill>
              </a:rPr>
              <a:t> we </a:t>
            </a:r>
            <a:r>
              <a:rPr lang="en-US" altLang="nl-NL" sz="2400" dirty="0" err="1" smtClean="0">
                <a:solidFill>
                  <a:srgbClr val="00B0F0"/>
                </a:solidFill>
              </a:rPr>
              <a:t>bereiken</a:t>
            </a:r>
            <a:r>
              <a:rPr lang="en-US" altLang="nl-NL" sz="2400" dirty="0" smtClean="0">
                <a:solidFill>
                  <a:srgbClr val="00B0F0"/>
                </a:solidFill>
              </a:rPr>
              <a:t>? 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8" y="2060847"/>
            <a:ext cx="7454590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GB" dirty="0" err="1" smtClean="0"/>
              <a:t>Tekst</a:t>
            </a:r>
            <a:endParaRPr lang="nl-NL" dirty="0"/>
          </a:p>
        </p:txBody>
      </p:sp>
      <p:pic>
        <p:nvPicPr>
          <p:cNvPr id="5" name="Afbeelding 11" descr="http://1.bp.blogspot.com/-FjX7oK4T7JQ/Tca7fJoGtiI/AAAAAAAAAIU/Ck1IVtJWKek/s320/Divergentdenkenfiguurkw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2" y="1988839"/>
            <a:ext cx="4874840" cy="401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5850571" y="3123100"/>
            <a:ext cx="32427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We </a:t>
            </a:r>
            <a:r>
              <a:rPr lang="en-US" b="1" dirty="0" err="1" smtClean="0">
                <a:solidFill>
                  <a:srgbClr val="00B0F0"/>
                </a:solidFill>
                <a:latin typeface="Arial" charset="0"/>
              </a:rPr>
              <a:t>willen</a:t>
            </a:r>
            <a:r>
              <a:rPr lang="en-US" b="1" dirty="0" smtClean="0">
                <a:solidFill>
                  <a:srgbClr val="00B0F0"/>
                </a:solidFill>
                <a:latin typeface="Arial" charset="0"/>
              </a:rPr>
              <a:t>: 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Veel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evarieerde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riginele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Ideeën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endParaRPr lang="nl-NL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04368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ChangeArrowheads="1"/>
          </p:cNvSpPr>
          <p:nvPr/>
        </p:nvSpPr>
        <p:spPr bwMode="auto">
          <a:xfrm>
            <a:off x="637418" y="-27384"/>
            <a:ext cx="631084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en-US" altLang="nl-NL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3200" b="1" dirty="0" err="1">
                <a:solidFill>
                  <a:schemeClr val="bg1">
                    <a:lumMod val="50000"/>
                  </a:schemeClr>
                </a:solidFill>
              </a:rPr>
              <a:t>Ideeën</a:t>
            </a:r>
            <a:r>
              <a:rPr lang="en-US" altLang="nl-NL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l-NL" sz="3200" b="1" dirty="0" err="1" smtClean="0">
                <a:solidFill>
                  <a:schemeClr val="bg1">
                    <a:lumMod val="50000"/>
                  </a:schemeClr>
                </a:solidFill>
              </a:rPr>
              <a:t>verzinnen</a:t>
            </a:r>
            <a:endParaRPr lang="en-US" altLang="nl-NL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ClrTx/>
              <a:buNone/>
            </a:pPr>
            <a:r>
              <a:rPr lang="en-US" altLang="nl-NL" sz="2400" dirty="0" smtClean="0">
                <a:solidFill>
                  <a:srgbClr val="00B0F0"/>
                </a:solidFill>
              </a:rPr>
              <a:t>Experiment</a:t>
            </a:r>
            <a:endParaRPr lang="en-US" altLang="nl-NL" sz="2400" dirty="0">
              <a:solidFill>
                <a:srgbClr val="00B0F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nl-NL" altLang="nl-NL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37" y="-27383"/>
            <a:ext cx="2536762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789817" y="2060847"/>
            <a:ext cx="5002971" cy="38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5263" indent="-195263" eaLnBrk="0" hangingPunct="0">
              <a:lnSpc>
                <a:spcPts val="2500"/>
              </a:lnSpc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lnSpc>
                <a:spcPts val="2500"/>
              </a:lnSpc>
              <a:buClr>
                <a:schemeClr val="bg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ts val="2500"/>
              </a:lnSpc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Pak een vel papier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nl-NL" dirty="0"/>
              <a:t>Schrijf zoveel mogelijk soorten dieren op</a:t>
            </a:r>
          </a:p>
        </p:txBody>
      </p:sp>
      <p:pic>
        <p:nvPicPr>
          <p:cNvPr id="9" name="Picture 4" descr="http://www.bytez.nl/wp-content/uploads/2013/08/strange-animals_4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r="7461"/>
          <a:stretch/>
        </p:blipFill>
        <p:spPr bwMode="auto">
          <a:xfrm>
            <a:off x="827584" y="3539941"/>
            <a:ext cx="2544713" cy="22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bytez.nl/wp-content/uploads/2013/08/strange-animals_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/>
          <a:stretch/>
        </p:blipFill>
        <p:spPr bwMode="auto">
          <a:xfrm>
            <a:off x="5973087" y="3539942"/>
            <a:ext cx="2791365" cy="22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0.static.upcoming.nl/static/images/6338403f1f_1366730299_krokeend__list-nou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9942"/>
            <a:ext cx="2228901" cy="22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1.static.upcoming.nl/static/images/67e36f5c75_1366730344_kamelefant__list-noup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1080" y="1628800"/>
            <a:ext cx="2775378" cy="16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957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6664</TotalTime>
  <Words>1046</Words>
  <Application>Microsoft Office PowerPoint</Application>
  <PresentationFormat>On-screen Show (4:3)</PresentationFormat>
  <Paragraphs>168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Super: we hebben ideeën die we gaan uitwerken 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eholla</dc:creator>
  <cp:lastModifiedBy>Nadine Rodewijk - CITG</cp:lastModifiedBy>
  <cp:revision>585</cp:revision>
  <cp:lastPrinted>2003-01-17T08:35:50Z</cp:lastPrinted>
  <dcterms:created xsi:type="dcterms:W3CDTF">2003-02-14T12:59:34Z</dcterms:created>
  <dcterms:modified xsi:type="dcterms:W3CDTF">2015-09-15T12:45:04Z</dcterms:modified>
</cp:coreProperties>
</file>