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5"/>
  </p:sldMasterIdLst>
  <p:notesMasterIdLst>
    <p:notesMasterId r:id="rId39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1pPr>
    <a:lvl2pPr marL="0" marR="0" indent="457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2pPr>
    <a:lvl3pPr marL="0" marR="0" indent="9144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3pPr>
    <a:lvl4pPr marL="0" marR="0" indent="1371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4pPr>
    <a:lvl5pPr marL="0" marR="0" indent="18288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5pPr>
    <a:lvl6pPr marL="0" marR="0" indent="22860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6pPr>
    <a:lvl7pPr marL="0" marR="0" indent="2743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7pPr>
    <a:lvl8pPr marL="0" marR="0" indent="32004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8pPr>
    <a:lvl9pPr marL="0" marR="0" indent="3657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637EE5-CCF8-3D31-FDBC-7F9A510C0765}" v="48" dt="2024-04-24T12:38:41.932"/>
  </p1510:revLst>
</p1510:revInfo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lumOff val="-13575"/>
            </a:schemeClr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hueOff val="114395"/>
              <a:lumOff val="-24975"/>
            </a:schemeClr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E1E0DA"/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chemeClr val="accent3">
              <a:hueOff val="362282"/>
              <a:satOff val="31803"/>
              <a:lumOff val="-18242"/>
            </a:schemeClr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solidFill>
            <a:srgbClr val="017101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Helvetica Neue Light"/>
          <a:ea typeface="Helvetica Neue Light"/>
          <a:cs typeface="Helvetica Neue Light"/>
        </a:font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TxStyle/>
      <a:tcStyle>
        <a:tcBdr/>
        <a:fill>
          <a:solidFill>
            <a:srgbClr val="EDEADD"/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9BA00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DADBDA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chemeClr val="accent6">
              <a:hueOff val="-146070"/>
              <a:satOff val="-10048"/>
              <a:lumOff val="-30626"/>
            </a:schemeClr>
          </a:solidFill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C24785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C24785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B5B5C1"/>
          </a:solidFill>
        </a:fill>
      </a:tcStyle>
    </a:wholeTbl>
    <a:band2H>
      <a:tcTxStyle/>
      <a:tcStyle>
        <a:tcBdr/>
        <a:fill>
          <a:solidFill>
            <a:srgbClr val="9A9AA5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85F"/>
          </a:solidFill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98089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98089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2" d="100"/>
          <a:sy n="52" d="100"/>
        </p:scale>
        <p:origin x="156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theme" Target="theme/theme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microsoft.com/office/2016/11/relationships/changesInfo" Target="changesInfos/changesInfo1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tableStyles" Target="tableStyle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20" Type="http://schemas.openxmlformats.org/officeDocument/2006/relationships/slide" Target="slides/slide15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émon Dammers" userId="S::remon.dammers@denhaag.nl::f8b3c8c4-3c37-4aa8-a62a-a309fe18c6b7" providerId="AD" clId="Web-{34637EE5-CCF8-3D31-FDBC-7F9A510C0765}"/>
    <pc:docChg chg="modSld">
      <pc:chgData name="Rémon Dammers" userId="S::remon.dammers@denhaag.nl::f8b3c8c4-3c37-4aa8-a62a-a309fe18c6b7" providerId="AD" clId="Web-{34637EE5-CCF8-3D31-FDBC-7F9A510C0765}" dt="2024-04-24T12:38:41.932" v="38" actId="20577"/>
      <pc:docMkLst>
        <pc:docMk/>
      </pc:docMkLst>
      <pc:sldChg chg="modSp">
        <pc:chgData name="Rémon Dammers" userId="S::remon.dammers@denhaag.nl::f8b3c8c4-3c37-4aa8-a62a-a309fe18c6b7" providerId="AD" clId="Web-{34637EE5-CCF8-3D31-FDBC-7F9A510C0765}" dt="2024-04-24T12:16:33.244" v="5" actId="1076"/>
        <pc:sldMkLst>
          <pc:docMk/>
          <pc:sldMk cId="0" sldId="273"/>
        </pc:sldMkLst>
        <pc:spChg chg="mod">
          <ac:chgData name="Rémon Dammers" userId="S::remon.dammers@denhaag.nl::f8b3c8c4-3c37-4aa8-a62a-a309fe18c6b7" providerId="AD" clId="Web-{34637EE5-CCF8-3D31-FDBC-7F9A510C0765}" dt="2024-04-24T12:15:59.103" v="3" actId="20577"/>
          <ac:spMkLst>
            <pc:docMk/>
            <pc:sldMk cId="0" sldId="273"/>
            <ac:spMk id="3" creationId="{89D9B42E-B309-0A92-9CD0-3675489AC002}"/>
          </ac:spMkLst>
        </pc:spChg>
        <pc:picChg chg="mod">
          <ac:chgData name="Rémon Dammers" userId="S::remon.dammers@denhaag.nl::f8b3c8c4-3c37-4aa8-a62a-a309fe18c6b7" providerId="AD" clId="Web-{34637EE5-CCF8-3D31-FDBC-7F9A510C0765}" dt="2024-04-24T12:16:33.244" v="5" actId="1076"/>
          <ac:picMkLst>
            <pc:docMk/>
            <pc:sldMk cId="0" sldId="273"/>
            <ac:picMk id="153" creationId="{00000000-0000-0000-0000-000000000000}"/>
          </ac:picMkLst>
        </pc:picChg>
      </pc:sldChg>
      <pc:sldChg chg="addSp modSp">
        <pc:chgData name="Rémon Dammers" userId="S::remon.dammers@denhaag.nl::f8b3c8c4-3c37-4aa8-a62a-a309fe18c6b7" providerId="AD" clId="Web-{34637EE5-CCF8-3D31-FDBC-7F9A510C0765}" dt="2024-04-24T12:19:44.325" v="9" actId="1076"/>
        <pc:sldMkLst>
          <pc:docMk/>
          <pc:sldMk cId="0" sldId="276"/>
        </pc:sldMkLst>
        <pc:spChg chg="add mod">
          <ac:chgData name="Rémon Dammers" userId="S::remon.dammers@denhaag.nl::f8b3c8c4-3c37-4aa8-a62a-a309fe18c6b7" providerId="AD" clId="Web-{34637EE5-CCF8-3D31-FDBC-7F9A510C0765}" dt="2024-04-24T12:19:44.325" v="9" actId="1076"/>
          <ac:spMkLst>
            <pc:docMk/>
            <pc:sldMk cId="0" sldId="276"/>
            <ac:spMk id="2" creationId="{9893715D-978A-7B09-6461-3933EA0E8AB2}"/>
          </ac:spMkLst>
        </pc:spChg>
      </pc:sldChg>
      <pc:sldChg chg="addSp modSp">
        <pc:chgData name="Rémon Dammers" userId="S::remon.dammers@denhaag.nl::f8b3c8c4-3c37-4aa8-a62a-a309fe18c6b7" providerId="AD" clId="Web-{34637EE5-CCF8-3D31-FDBC-7F9A510C0765}" dt="2024-04-24T12:21:16.716" v="12" actId="20577"/>
        <pc:sldMkLst>
          <pc:docMk/>
          <pc:sldMk cId="0" sldId="277"/>
        </pc:sldMkLst>
        <pc:spChg chg="add mod">
          <ac:chgData name="Rémon Dammers" userId="S::remon.dammers@denhaag.nl::f8b3c8c4-3c37-4aa8-a62a-a309fe18c6b7" providerId="AD" clId="Web-{34637EE5-CCF8-3D31-FDBC-7F9A510C0765}" dt="2024-04-24T12:21:16.716" v="12" actId="20577"/>
          <ac:spMkLst>
            <pc:docMk/>
            <pc:sldMk cId="0" sldId="277"/>
            <ac:spMk id="2" creationId="{53EE97C7-5E11-4F98-3CF4-80FD16075496}"/>
          </ac:spMkLst>
        </pc:spChg>
      </pc:sldChg>
      <pc:sldChg chg="addSp modSp">
        <pc:chgData name="Rémon Dammers" userId="S::remon.dammers@denhaag.nl::f8b3c8c4-3c37-4aa8-a62a-a309fe18c6b7" providerId="AD" clId="Web-{34637EE5-CCF8-3D31-FDBC-7F9A510C0765}" dt="2024-04-24T12:38:41.932" v="38" actId="20577"/>
        <pc:sldMkLst>
          <pc:docMk/>
          <pc:sldMk cId="0" sldId="279"/>
        </pc:sldMkLst>
        <pc:spChg chg="add mod">
          <ac:chgData name="Rémon Dammers" userId="S::remon.dammers@denhaag.nl::f8b3c8c4-3c37-4aa8-a62a-a309fe18c6b7" providerId="AD" clId="Web-{34637EE5-CCF8-3D31-FDBC-7F9A510C0765}" dt="2024-04-24T12:38:41.932" v="38" actId="20577"/>
          <ac:spMkLst>
            <pc:docMk/>
            <pc:sldMk cId="0" sldId="279"/>
            <ac:spMk id="2" creationId="{0EA525A7-470F-2AD8-DD5B-CC9D5125EDA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7" name="Shape 117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el en onder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eltekst"/>
          <p:cNvSpPr txBox="1">
            <a:spLocks noGrp="1"/>
          </p:cNvSpPr>
          <p:nvPr>
            <p:ph type="title"/>
          </p:nvPr>
        </p:nvSpPr>
        <p:spPr>
          <a:xfrm>
            <a:off x="1778000" y="2298700"/>
            <a:ext cx="20828000" cy="4648200"/>
          </a:xfrm>
          <a:prstGeom prst="rect">
            <a:avLst/>
          </a:prstGeom>
        </p:spPr>
        <p:txBody>
          <a:bodyPr anchor="b"/>
          <a:lstStyle/>
          <a:p>
            <a:r>
              <a:t>Titeltekst</a:t>
            </a:r>
          </a:p>
        </p:txBody>
      </p:sp>
      <p:sp>
        <p:nvSpPr>
          <p:cNvPr id="12" name="Hoofdtekst - niveau één…"/>
          <p:cNvSpPr txBox="1">
            <a:spLocks noGrp="1"/>
          </p:cNvSpPr>
          <p:nvPr>
            <p:ph type="body" sz="quarter" idx="1"/>
          </p:nvPr>
        </p:nvSpPr>
        <p:spPr>
          <a:xfrm>
            <a:off x="1778000" y="7073900"/>
            <a:ext cx="20828000" cy="1587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5400"/>
            </a:lvl1pPr>
            <a:lvl2pPr marL="0" indent="0" algn="ctr">
              <a:spcBef>
                <a:spcPts val="0"/>
              </a:spcBef>
              <a:buSzTx/>
              <a:buNone/>
              <a:defRPr sz="5400"/>
            </a:lvl2pPr>
            <a:lvl3pPr marL="0" indent="0" algn="ctr">
              <a:spcBef>
                <a:spcPts val="0"/>
              </a:spcBef>
              <a:buSzTx/>
              <a:buNone/>
              <a:defRPr sz="5400"/>
            </a:lvl3pPr>
            <a:lvl4pPr marL="0" indent="0" algn="ctr">
              <a:spcBef>
                <a:spcPts val="0"/>
              </a:spcBef>
              <a:buSzTx/>
              <a:buNone/>
              <a:defRPr sz="5400"/>
            </a:lvl4pPr>
            <a:lvl5pPr marL="0" indent="0" algn="ctr">
              <a:spcBef>
                <a:spcPts val="0"/>
              </a:spcBef>
              <a:buSzTx/>
              <a:buNone/>
              <a:defRPr sz="5400"/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13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oto - horizonta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532241774_2880x1920.jpg"/>
          <p:cNvSpPr>
            <a:spLocks noGrp="1"/>
          </p:cNvSpPr>
          <p:nvPr>
            <p:ph type="pic" idx="21"/>
          </p:nvPr>
        </p:nvSpPr>
        <p:spPr>
          <a:xfrm>
            <a:off x="3125968" y="-393700"/>
            <a:ext cx="18135601" cy="120904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21" name="Titeltekst"/>
          <p:cNvSpPr txBox="1">
            <a:spLocks noGrp="1"/>
          </p:cNvSpPr>
          <p:nvPr>
            <p:ph type="title"/>
          </p:nvPr>
        </p:nvSpPr>
        <p:spPr>
          <a:xfrm>
            <a:off x="635000" y="9512300"/>
            <a:ext cx="23114000" cy="2006600"/>
          </a:xfrm>
          <a:prstGeom prst="rect">
            <a:avLst/>
          </a:prstGeom>
        </p:spPr>
        <p:txBody>
          <a:bodyPr anchor="b"/>
          <a:lstStyle/>
          <a:p>
            <a:r>
              <a:t>Titeltekst</a:t>
            </a:r>
          </a:p>
        </p:txBody>
      </p:sp>
      <p:sp>
        <p:nvSpPr>
          <p:cNvPr id="22" name="Hoofdtekst - niveau één…"/>
          <p:cNvSpPr txBox="1">
            <a:spLocks noGrp="1"/>
          </p:cNvSpPr>
          <p:nvPr>
            <p:ph type="body" sz="quarter" idx="1"/>
          </p:nvPr>
        </p:nvSpPr>
        <p:spPr>
          <a:xfrm>
            <a:off x="635000" y="11442700"/>
            <a:ext cx="23114000" cy="1587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5400"/>
            </a:lvl1pPr>
            <a:lvl2pPr marL="0" indent="0" algn="ctr">
              <a:spcBef>
                <a:spcPts val="0"/>
              </a:spcBef>
              <a:buSzTx/>
              <a:buNone/>
              <a:defRPr sz="5400"/>
            </a:lvl2pPr>
            <a:lvl3pPr marL="0" indent="0" algn="ctr">
              <a:spcBef>
                <a:spcPts val="0"/>
              </a:spcBef>
              <a:buSzTx/>
              <a:buNone/>
              <a:defRPr sz="5400"/>
            </a:lvl3pPr>
            <a:lvl4pPr marL="0" indent="0" algn="ctr">
              <a:spcBef>
                <a:spcPts val="0"/>
              </a:spcBef>
              <a:buSzTx/>
              <a:buNone/>
              <a:defRPr sz="5400"/>
            </a:lvl4pPr>
            <a:lvl5pPr marL="0" indent="0" algn="ctr">
              <a:spcBef>
                <a:spcPts val="0"/>
              </a:spcBef>
              <a:buSzTx/>
              <a:buNone/>
              <a:defRPr sz="5400"/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23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el - midd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eltekst"/>
          <p:cNvSpPr txBox="1">
            <a:spLocks noGrp="1"/>
          </p:cNvSpPr>
          <p:nvPr>
            <p:ph type="title"/>
          </p:nvPr>
        </p:nvSpPr>
        <p:spPr>
          <a:xfrm>
            <a:off x="1778000" y="4533900"/>
            <a:ext cx="20828000" cy="4648200"/>
          </a:xfrm>
          <a:prstGeom prst="rect">
            <a:avLst/>
          </a:prstGeom>
        </p:spPr>
        <p:txBody>
          <a:bodyPr/>
          <a:lstStyle/>
          <a:p>
            <a:r>
              <a:t>Titeltekst</a:t>
            </a:r>
          </a:p>
        </p:txBody>
      </p:sp>
      <p:sp>
        <p:nvSpPr>
          <p:cNvPr id="31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oto - vertica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532204087_1355x1355.jpg"/>
          <p:cNvSpPr>
            <a:spLocks noGrp="1"/>
          </p:cNvSpPr>
          <p:nvPr>
            <p:ph type="pic" sz="half" idx="21"/>
          </p:nvPr>
        </p:nvSpPr>
        <p:spPr>
          <a:xfrm>
            <a:off x="12827000" y="952500"/>
            <a:ext cx="11468100" cy="114681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39" name="Titeltekst"/>
          <p:cNvSpPr txBox="1">
            <a:spLocks noGrp="1"/>
          </p:cNvSpPr>
          <p:nvPr>
            <p:ph type="title"/>
          </p:nvPr>
        </p:nvSpPr>
        <p:spPr>
          <a:xfrm>
            <a:off x="1651000" y="952500"/>
            <a:ext cx="10223500" cy="5549900"/>
          </a:xfrm>
          <a:prstGeom prst="rect">
            <a:avLst/>
          </a:prstGeom>
        </p:spPr>
        <p:txBody>
          <a:bodyPr anchor="b"/>
          <a:lstStyle>
            <a:lvl1pPr>
              <a:defRPr sz="8400"/>
            </a:lvl1pPr>
          </a:lstStyle>
          <a:p>
            <a:r>
              <a:t>Titeltekst</a:t>
            </a:r>
          </a:p>
        </p:txBody>
      </p:sp>
      <p:sp>
        <p:nvSpPr>
          <p:cNvPr id="40" name="Hoofdtekst - niveau één…"/>
          <p:cNvSpPr txBox="1">
            <a:spLocks noGrp="1"/>
          </p:cNvSpPr>
          <p:nvPr>
            <p:ph type="body" sz="quarter" idx="1"/>
          </p:nvPr>
        </p:nvSpPr>
        <p:spPr>
          <a:xfrm>
            <a:off x="1651000" y="6527800"/>
            <a:ext cx="10223500" cy="57277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5400"/>
            </a:lvl1pPr>
            <a:lvl2pPr marL="0" indent="0" algn="ctr">
              <a:spcBef>
                <a:spcPts val="0"/>
              </a:spcBef>
              <a:buSzTx/>
              <a:buNone/>
              <a:defRPr sz="5400"/>
            </a:lvl2pPr>
            <a:lvl3pPr marL="0" indent="0" algn="ctr">
              <a:spcBef>
                <a:spcPts val="0"/>
              </a:spcBef>
              <a:buSzTx/>
              <a:buNone/>
              <a:defRPr sz="5400"/>
            </a:lvl3pPr>
            <a:lvl4pPr marL="0" indent="0" algn="ctr">
              <a:spcBef>
                <a:spcPts val="0"/>
              </a:spcBef>
              <a:buSzTx/>
              <a:buNone/>
              <a:defRPr sz="5400"/>
            </a:lvl4pPr>
            <a:lvl5pPr marL="0" indent="0" algn="ctr">
              <a:spcBef>
                <a:spcPts val="0"/>
              </a:spcBef>
              <a:buSzTx/>
              <a:buNone/>
              <a:defRPr sz="5400"/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41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el - bov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elteks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Titeltekst</a:t>
            </a:r>
          </a:p>
        </p:txBody>
      </p:sp>
      <p:sp>
        <p:nvSpPr>
          <p:cNvPr id="49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el en opsomm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elteks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Titeltekst</a:t>
            </a:r>
          </a:p>
        </p:txBody>
      </p:sp>
      <p:sp>
        <p:nvSpPr>
          <p:cNvPr id="57" name="Hoofdtekst - niveau één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 sz="4800"/>
            </a:lvl1pPr>
            <a:lvl2pPr>
              <a:defRPr sz="4800"/>
            </a:lvl2pPr>
            <a:lvl3pPr>
              <a:defRPr sz="4800"/>
            </a:lvl3pPr>
            <a:lvl4pPr>
              <a:defRPr sz="4800"/>
            </a:lvl4pPr>
            <a:lvl5pPr>
              <a:defRPr sz="4800"/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58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el, opsomm., 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532205080_1647x1098.jpg"/>
          <p:cNvSpPr>
            <a:spLocks noGrp="1"/>
          </p:cNvSpPr>
          <p:nvPr>
            <p:ph type="pic" sz="half" idx="21"/>
          </p:nvPr>
        </p:nvSpPr>
        <p:spPr>
          <a:xfrm>
            <a:off x="10960100" y="3149600"/>
            <a:ext cx="13944600" cy="92964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66" name="Titelteks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Titeltekst</a:t>
            </a:r>
          </a:p>
        </p:txBody>
      </p:sp>
      <p:sp>
        <p:nvSpPr>
          <p:cNvPr id="67" name="Hoofdtekst - niveau één…"/>
          <p:cNvSpPr txBox="1">
            <a:spLocks noGrp="1"/>
          </p:cNvSpPr>
          <p:nvPr>
            <p:ph type="body" sz="half" idx="1"/>
          </p:nvPr>
        </p:nvSpPr>
        <p:spPr>
          <a:xfrm>
            <a:off x="1689100" y="3149600"/>
            <a:ext cx="10223500" cy="9296400"/>
          </a:xfrm>
          <a:prstGeom prst="rect">
            <a:avLst/>
          </a:prstGeom>
        </p:spPr>
        <p:txBody>
          <a:bodyPr/>
          <a:lstStyle>
            <a:lvl1pPr marL="558800" indent="-558800">
              <a:spcBef>
                <a:spcPts val="4500"/>
              </a:spcBef>
              <a:defRPr sz="3800"/>
            </a:lvl1pPr>
            <a:lvl2pPr marL="1117600" indent="-558800">
              <a:spcBef>
                <a:spcPts val="4500"/>
              </a:spcBef>
              <a:defRPr sz="3800"/>
            </a:lvl2pPr>
            <a:lvl3pPr marL="1676400" indent="-558800">
              <a:spcBef>
                <a:spcPts val="4500"/>
              </a:spcBef>
              <a:defRPr sz="3800"/>
            </a:lvl3pPr>
            <a:lvl4pPr marL="2235200" indent="-558800">
              <a:spcBef>
                <a:spcPts val="4500"/>
              </a:spcBef>
              <a:defRPr sz="3800"/>
            </a:lvl4pPr>
            <a:lvl5pPr marL="2794000" indent="-558800">
              <a:spcBef>
                <a:spcPts val="4500"/>
              </a:spcBef>
              <a:defRPr sz="3800"/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68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Opsomm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Hoofdtekst - niveau één…"/>
          <p:cNvSpPr txBox="1">
            <a:spLocks noGrp="1"/>
          </p:cNvSpPr>
          <p:nvPr>
            <p:ph type="body" idx="1"/>
          </p:nvPr>
        </p:nvSpPr>
        <p:spPr>
          <a:xfrm>
            <a:off x="1689100" y="1778000"/>
            <a:ext cx="21005800" cy="10160000"/>
          </a:xfrm>
          <a:prstGeom prst="rect">
            <a:avLst/>
          </a:prstGeom>
        </p:spPr>
        <p:txBody>
          <a:bodyPr/>
          <a:lstStyle>
            <a:lvl1pPr>
              <a:defRPr sz="4800"/>
            </a:lvl1pPr>
            <a:lvl2pPr>
              <a:defRPr sz="4800"/>
            </a:lvl2pPr>
            <a:lvl3pPr>
              <a:defRPr sz="4800"/>
            </a:lvl3pPr>
            <a:lvl4pPr>
              <a:defRPr sz="4800"/>
            </a:lvl4pPr>
            <a:lvl5pPr>
              <a:defRPr sz="4800"/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76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oto - driema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532205080_1647x1098.jpg"/>
          <p:cNvSpPr>
            <a:spLocks noGrp="1"/>
          </p:cNvSpPr>
          <p:nvPr>
            <p:ph type="pic" sz="quarter" idx="21"/>
          </p:nvPr>
        </p:nvSpPr>
        <p:spPr>
          <a:xfrm>
            <a:off x="15300325" y="7048500"/>
            <a:ext cx="8324850" cy="5549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4" name="532204087_1355x1355.jpg"/>
          <p:cNvSpPr>
            <a:spLocks noGrp="1"/>
          </p:cNvSpPr>
          <p:nvPr>
            <p:ph type="pic" sz="quarter" idx="22"/>
          </p:nvPr>
        </p:nvSpPr>
        <p:spPr>
          <a:xfrm>
            <a:off x="15760700" y="863600"/>
            <a:ext cx="7404100" cy="74041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5" name="532241774_2880x1920.jpg"/>
          <p:cNvSpPr>
            <a:spLocks noGrp="1"/>
          </p:cNvSpPr>
          <p:nvPr>
            <p:ph type="pic" idx="23"/>
          </p:nvPr>
        </p:nvSpPr>
        <p:spPr>
          <a:xfrm>
            <a:off x="-990600" y="1130300"/>
            <a:ext cx="17202150" cy="114681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6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ita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 txBox="1">
            <a:spLocks noGrp="1"/>
          </p:cNvSpPr>
          <p:nvPr>
            <p:ph type="body" sz="quarter" idx="21"/>
          </p:nvPr>
        </p:nvSpPr>
        <p:spPr>
          <a:xfrm>
            <a:off x="2387600" y="8953500"/>
            <a:ext cx="19621500" cy="5842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3200" i="1"/>
            </a:lvl1pPr>
          </a:lstStyle>
          <a:p>
            <a:r>
              <a:t>–Johnny Appleseed</a:t>
            </a:r>
          </a:p>
        </p:txBody>
      </p:sp>
      <p:sp>
        <p:nvSpPr>
          <p:cNvPr id="94" name="&quot;Typ hier een citaat.&quot;"/>
          <p:cNvSpPr txBox="1">
            <a:spLocks noGrp="1"/>
          </p:cNvSpPr>
          <p:nvPr>
            <p:ph type="body" sz="quarter" idx="22"/>
          </p:nvPr>
        </p:nvSpPr>
        <p:spPr>
          <a:xfrm>
            <a:off x="2387600" y="6076950"/>
            <a:ext cx="19621500" cy="8255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4800">
                <a:latin typeface="+mn-lt"/>
                <a:ea typeface="+mn-ea"/>
                <a:cs typeface="+mn-cs"/>
                <a:sym typeface="Helvetica Neue Medium"/>
              </a:defRPr>
            </a:lvl1pPr>
          </a:lstStyle>
          <a:p>
            <a:r>
              <a:t>"Typ hier een citaat." </a:t>
            </a:r>
          </a:p>
        </p:txBody>
      </p:sp>
      <p:sp>
        <p:nvSpPr>
          <p:cNvPr id="95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532241774_2880x1920.jpg"/>
          <p:cNvSpPr>
            <a:spLocks noGrp="1"/>
          </p:cNvSpPr>
          <p:nvPr>
            <p:ph type="pic" idx="21"/>
          </p:nvPr>
        </p:nvSpPr>
        <p:spPr>
          <a:xfrm>
            <a:off x="-50800" y="-1270000"/>
            <a:ext cx="24485600" cy="16323734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3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Le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tekst"/>
          <p:cNvSpPr txBox="1">
            <a:spLocks noGrp="1"/>
          </p:cNvSpPr>
          <p:nvPr>
            <p:ph type="title"/>
          </p:nvPr>
        </p:nvSpPr>
        <p:spPr>
          <a:xfrm>
            <a:off x="1689100" y="355600"/>
            <a:ext cx="21005800" cy="2286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Titeltekst</a:t>
            </a:r>
          </a:p>
        </p:txBody>
      </p:sp>
      <p:sp>
        <p:nvSpPr>
          <p:cNvPr id="3" name="Hoofdtekst - niveau één…"/>
          <p:cNvSpPr txBox="1">
            <a:spLocks noGrp="1"/>
          </p:cNvSpPr>
          <p:nvPr>
            <p:ph type="body" idx="1"/>
          </p:nvPr>
        </p:nvSpPr>
        <p:spPr>
          <a:xfrm>
            <a:off x="1689100" y="3149600"/>
            <a:ext cx="21005800" cy="9296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4" name="Dianummer"/>
          <p:cNvSpPr txBox="1">
            <a:spLocks noGrp="1"/>
          </p:cNvSpPr>
          <p:nvPr>
            <p:ph type="sldNum" sz="quarter" idx="2"/>
          </p:nvPr>
        </p:nvSpPr>
        <p:spPr>
          <a:xfrm>
            <a:off x="11959031" y="13081000"/>
            <a:ext cx="453238" cy="461059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2400" b="0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/>
  <p:txStyles>
    <p:titleStyle>
      <a:lvl1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1pPr>
      <a:lvl2pPr marL="0" marR="0" indent="457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2pPr>
      <a:lvl3pPr marL="0" marR="0" indent="9144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3pPr>
      <a:lvl4pPr marL="0" marR="0" indent="1371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4pPr>
      <a:lvl5pPr marL="0" marR="0" indent="18288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5pPr>
      <a:lvl6pPr marL="0" marR="0" indent="22860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6pPr>
      <a:lvl7pPr marL="0" marR="0" indent="2743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7pPr>
      <a:lvl8pPr marL="0" marR="0" indent="32004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8pPr>
      <a:lvl9pPr marL="0" marR="0" indent="3657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9pPr>
    </p:titleStyle>
    <p:bodyStyle>
      <a:lvl1pPr marL="63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1pPr>
      <a:lvl2pPr marL="1270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2pPr>
      <a:lvl3pPr marL="190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3pPr>
      <a:lvl4pPr marL="2540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4pPr>
      <a:lvl5pPr marL="317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5pPr>
      <a:lvl6pPr marL="3810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6pPr>
      <a:lvl7pPr marL="444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7pPr>
      <a:lvl8pPr marL="5080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8pPr>
      <a:lvl9pPr marL="571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9pPr>
    </p:bodyStyle>
    <p:otherStyle>
      <a:lvl1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1pPr>
      <a:lvl2pPr marL="0" marR="0" indent="457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2pPr>
      <a:lvl3pPr marL="0" marR="0" indent="9144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3pPr>
      <a:lvl4pPr marL="0" marR="0" indent="1371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4pPr>
      <a:lvl5pPr marL="0" marR="0" indent="18288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5pPr>
      <a:lvl6pPr marL="0" marR="0" indent="22860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6pPr>
      <a:lvl7pPr marL="0" marR="0" indent="2743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7pPr>
      <a:lvl8pPr marL="0" marR="0" indent="32004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8pPr>
      <a:lvl9pPr marL="0" marR="0" indent="3657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po3.nl/bodem-in-zicht/19-03-2020/VPWON_1309235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inleverpunten.stichting-open.org/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mroepbrabant.nl/nieuws/3295182/dirk-had-een-droom-alle-elektronisch-afval-hergebruiken-en-dat-lijkt-te-lukken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twx3nRpNAQ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QzF76Daoe0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2.xml"/><Relationship Id="rId5" Type="http://schemas.openxmlformats.org/officeDocument/2006/relationships/hyperlink" Target="https://www.youtube.com/watch?v=jSuqdanQ1Qc" TargetMode="External"/><Relationship Id="rId4" Type="http://schemas.openxmlformats.org/officeDocument/2006/relationships/hyperlink" Target="https://www.youtube.com/watch?v=3xgIjP8K2oU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ed4Dp_aKNQ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9WZhMvnqcg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" name="PP.2.Grondstoffenn en afval.MEDH.2021_01.pdf" descr="PP.2.Grondstoffenn en afval.MEDH.2021_01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9" y="23178"/>
            <a:ext cx="24380022" cy="1376594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1" name="PP.2.Grondstoffenn en afval.MEDH.2021_02.pdf" descr="PP.2.Grondstoffenn en afval.MEDH.2021_02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613" y="-13425"/>
            <a:ext cx="24491331" cy="1382879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" name="PP.2.Grondstoffenn en afval.MEDH.2021_03.pdf" descr="PP.2.Grondstoffenn en afval.MEDH.2021_03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078" y="-18405"/>
            <a:ext cx="24383804" cy="1376808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5" name="PP.2.Grondstoffenn en afval.MEDH.2021_04.pdf" descr="PP.2.Grondstoffenn en afval.MEDH.2021_04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" y="-12002"/>
            <a:ext cx="24384001" cy="1376819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7" name="PP.2.Grondstoffenn en afval.MEDH.2021_05.pdf" descr="PP.2.Grondstoffenn en afval.MEDH.2021_05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9177" y="13398"/>
            <a:ext cx="24422355" cy="1378984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" name="PP.2.Grondstoffenn en afval.MEDH.2021_06.pdf" descr="PP.2.Grondstoffenn en afval.MEDH.2021_06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23" y="-37402"/>
            <a:ext cx="24384001" cy="1376819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" name="PP.2.Grondstoffenn en afval.MEDH.2021_07.pdf" descr="PP.2.Grondstoffenn en afval.MEDH.2021_07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" y="-12002"/>
            <a:ext cx="24371555" cy="1376116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" name="PP.2.Grondstoffenn en afval.MEDH.2021_08.pdf" descr="PP.2.Grondstoffenn en afval.MEDH.2021_08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" y="-12002"/>
            <a:ext cx="24384001" cy="1376819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" name="PP.2.Grondstoffenn en afval.MEDH.2021_09.pdf" descr="PP.2.Grondstoffenn en afval.MEDH.2021_09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9177" y="-12002"/>
            <a:ext cx="24422355" cy="1378984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7" name="PP.2.Grondstoffenn en afval.MEDH.2021_10.pdf" descr="PP.2.Grondstoffenn en afval.MEDH.2021_10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" y="-12002"/>
            <a:ext cx="24371555" cy="1376116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PP.2.Grondstoffenn en afval.MEDH.2021_11.pdf" descr="PP.2.Grondstoffenn en afval.MEDH.2021_11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" y="13398"/>
            <a:ext cx="24371555" cy="1376116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" name="PP.2.Grondstoffenn en afval.MEDH.2021_12.pdf" descr="PP.2.Grondstoffenn en afval.MEDH.2021_12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" y="-50102"/>
            <a:ext cx="24371555" cy="1376116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" name="PP.2.Grondstoffenn en afval.MEDH.2021_13.pdf" descr="PP.2.Grondstoffenn en afval.MEDH.2021_13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" y="-12002"/>
            <a:ext cx="24371555" cy="1376116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" name="PP.2.Grondstoffenn en afval.MEDH.2021_14.pdf" descr="PP.2.Grondstoffenn en afval.MEDH.2021_14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" y="-12002"/>
            <a:ext cx="24371555" cy="1376116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7" name="PP.2.Grondstoffenn en afval.MEDH.2021_15.pdf" descr="PP.2.Grondstoffenn en afval.MEDH.2021_15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" y="-37402"/>
            <a:ext cx="24424051" cy="137908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9" name="PP.2.Grondstoffenn en afval.MEDH.2021_16.pdf" descr="PP.2.Grondstoffenn en afval.MEDH.2021_16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" y="-37402"/>
            <a:ext cx="24371555" cy="13761163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Tekstvak 1">
            <a:extLst>
              <a:ext uri="{FF2B5EF4-FFF2-40B4-BE49-F238E27FC236}">
                <a16:creationId xmlns:a16="http://schemas.microsoft.com/office/drawing/2014/main" id="{616672BF-25B8-8530-E0DF-01D1E141C725}"/>
              </a:ext>
            </a:extLst>
          </p:cNvPr>
          <p:cNvSpPr txBox="1"/>
          <p:nvPr/>
        </p:nvSpPr>
        <p:spPr>
          <a:xfrm>
            <a:off x="3270738" y="4459112"/>
            <a:ext cx="7596554" cy="718145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nl-NL" sz="4000" b="0" i="0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Video 1 NPO Bodem in zicht - Mica</a:t>
            </a:r>
            <a:endParaRPr kumimoji="0" lang="nl-NL" sz="4000" b="1" i="0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" name="PP.2.Grondstoffenn en afval.MEDH.2021_17.pdf" descr="PP.2.Grondstoffenn en afval.MEDH.2021_17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" y="-12002"/>
            <a:ext cx="24384001" cy="1376819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" name="PP.2.Grondstoffenn en afval.MEDH.2021_18.pdf" descr="PP.2.Grondstoffenn en afval.MEDH.2021_18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" y="2528"/>
            <a:ext cx="24424051" cy="13790804"/>
          </a:xfrm>
          <a:prstGeom prst="rect">
            <a:avLst/>
          </a:prstGeom>
          <a:ln w="12700">
            <a:miter lim="400000"/>
          </a:ln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89D9B42E-B309-0A92-9CD0-3675489AC002}"/>
              </a:ext>
            </a:extLst>
          </p:cNvPr>
          <p:cNvSpPr txBox="1"/>
          <p:nvPr/>
        </p:nvSpPr>
        <p:spPr>
          <a:xfrm>
            <a:off x="5355770" y="5193039"/>
            <a:ext cx="9096528" cy="1323439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 lIns="91440" tIns="45720" rIns="91440" bIns="45720" anchor="t">
            <a:spAutoFit/>
          </a:bodyPr>
          <a:lstStyle/>
          <a:p>
            <a:pPr algn="l"/>
            <a:r>
              <a:rPr lang="nl-NL" sz="4000" b="0" dirty="0">
                <a:hlinkClick r:id="rId3"/>
              </a:rPr>
              <a:t>Zoek</a:t>
            </a:r>
            <a:r>
              <a:rPr lang="nl-NL" sz="4000" b="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naar Wecycle e-waste inleverpunten (stichting-open</a:t>
            </a:r>
            <a:r>
              <a:rPr lang="nl-NL" sz="4000" b="0" i="0" strike="noStrike" dirty="0">
                <a:effectLst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</a:t>
            </a:r>
            <a:r>
              <a:rPr lang="nl-NL" sz="4000" b="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org)</a:t>
            </a:r>
            <a:r>
              <a:rPr lang="nl-NL" sz="4000" b="0" i="0" strike="noStrike" dirty="0">
                <a:solidFill>
                  <a:srgbClr val="000000"/>
                </a:solidFill>
                <a:effectLst/>
                <a:latin typeface="Calibri"/>
              </a:rPr>
              <a:t> </a:t>
            </a:r>
            <a:endParaRPr lang="nl-NL" sz="4000">
              <a:latin typeface="Calibri"/>
            </a:endParaRPr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" name="PP.2.Grondstoffenn en afval.MEDH.2021_19.pdf" descr="PP.2.Grondstoffenn en afval.MEDH.2021_19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23" y="-12002"/>
            <a:ext cx="24384001" cy="1376819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" name="PP.2.Grondstoffenn en afval.MEDH.2021_20.pdf" descr="PP.2.Grondstoffenn en afval.MEDH.2021_20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477" y="-12002"/>
            <a:ext cx="24396955" cy="137755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" name="PP.2.Grondstoffenn en afval.MEDH.2021_21.pdf" descr="PP.2.Grondstoffenn en afval.MEDH.2021_21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" y="-37402"/>
            <a:ext cx="24424051" cy="13790804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Tekstvak 1">
            <a:extLst>
              <a:ext uri="{FF2B5EF4-FFF2-40B4-BE49-F238E27FC236}">
                <a16:creationId xmlns:a16="http://schemas.microsoft.com/office/drawing/2014/main" id="{9893715D-978A-7B09-6461-3933EA0E8AB2}"/>
              </a:ext>
            </a:extLst>
          </p:cNvPr>
          <p:cNvSpPr txBox="1"/>
          <p:nvPr/>
        </p:nvSpPr>
        <p:spPr>
          <a:xfrm>
            <a:off x="3328175" y="7266426"/>
            <a:ext cx="11050663" cy="1025922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nl-NL" b="0" dirty="0">
                <a:hlinkClick r:id="rId3"/>
              </a:rPr>
              <a:t>Dirk had een droom: alle elektronisch afval hergebruiken en dat lijkt te lukken - Omroep Brabant</a:t>
            </a:r>
            <a:endParaRPr lang="nl-NL"/>
          </a:p>
        </p:txBody>
      </p:sp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" name="PP.2.Grondstoffenn en afval.MEDH.2021_22.pdf" descr="PP.2.Grondstoffenn en afval.MEDH.2021_22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9177" y="-12002"/>
            <a:ext cx="24422355" cy="13789846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Tekstvak 1">
            <a:extLst>
              <a:ext uri="{FF2B5EF4-FFF2-40B4-BE49-F238E27FC236}">
                <a16:creationId xmlns:a16="http://schemas.microsoft.com/office/drawing/2014/main" id="{53EE97C7-5E11-4F98-3CF4-80FD16075496}"/>
              </a:ext>
            </a:extLst>
          </p:cNvPr>
          <p:cNvSpPr txBox="1"/>
          <p:nvPr/>
        </p:nvSpPr>
        <p:spPr>
          <a:xfrm>
            <a:off x="7672574" y="9803750"/>
            <a:ext cx="6881957" cy="1487587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nl-NL" b="0" dirty="0">
                <a:hlinkClick r:id="rId3"/>
              </a:rPr>
              <a:t>FALAFVAL bestrijdt voedselverspilling met een snack | ASN Bank Wereldprijs 2020 | VDWVM - YouTube</a:t>
            </a:r>
            <a:endParaRPr lang="nl-NL"/>
          </a:p>
        </p:txBody>
      </p:sp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" name="PP.2.Grondstoffenn en afval.MEDH.2021_23.pdf" descr="PP.2.Grondstoffenn en afval.MEDH.2021_23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" y="-12002"/>
            <a:ext cx="24371555" cy="1376116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" name="PP.2.Grondstoffenn en afval.MEDH.2021_24.pdf" descr="PP.2.Grondstoffenn en afval.MEDH.2021_24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" y="-12002"/>
            <a:ext cx="24371555" cy="13761163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Tekstvak 1">
            <a:extLst>
              <a:ext uri="{FF2B5EF4-FFF2-40B4-BE49-F238E27FC236}">
                <a16:creationId xmlns:a16="http://schemas.microsoft.com/office/drawing/2014/main" id="{0EA525A7-470F-2AD8-DD5B-CC9D5125EDA9}"/>
              </a:ext>
            </a:extLst>
          </p:cNvPr>
          <p:cNvSpPr txBox="1"/>
          <p:nvPr/>
        </p:nvSpPr>
        <p:spPr>
          <a:xfrm>
            <a:off x="3683554" y="4261325"/>
            <a:ext cx="10322517" cy="5642570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nl-NL" sz="4000" b="0" dirty="0">
                <a:hlinkClick r:id="rId3"/>
              </a:rPr>
              <a:t>Gemeente Den Haag Lesproject afvalscheiding Schroeder - YouTube</a:t>
            </a:r>
            <a:endParaRPr lang="nl-NL"/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nl-NL" sz="4000" b="0" dirty="0"/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nl-NL" sz="4000" b="0" dirty="0">
                <a:hlinkClick r:id="rId4"/>
              </a:rPr>
              <a:t>Gemeente Den Haag Lesproject afvalscheiding HaagseZwam - YouTube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nl-NL" sz="4000" b="0" dirty="0"/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nl-NL" sz="4000" b="0" dirty="0">
                <a:hlinkClick r:id="rId5"/>
              </a:rPr>
              <a:t>Gemeente Den Haag Lesproject afvalscheiding Lang Leve Plastic - YouTube</a:t>
            </a:r>
            <a:endParaRPr lang="nl-NL"/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7" name="PP.2.Grondstoffenn en afval.MEDH.2021_25.pdf" descr="PP.2.Grondstoffenn en afval.MEDH.2021_25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9177" y="-62802"/>
            <a:ext cx="24422355" cy="1378984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9" name="PP.2.Grondstoffenn en afval.MEDH.2021_26.pdf" descr="PP.2.Grondstoffenn en afval.MEDH.2021_26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" y="-12002"/>
            <a:ext cx="24384001" cy="1376819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" name="PP.2.Grondstoffenn en afval.MEDH.2021_27.pdf" descr="PP.2.Grondstoffenn en afval.MEDH.2021_27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9177" y="-12002"/>
            <a:ext cx="24422355" cy="1378984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3" name="PP.2.Grondstoffenn en afval.MEDH.2021_28.pdf" descr="PP.2.Grondstoffenn en afval.MEDH.2021_28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" y="-12002"/>
            <a:ext cx="24371555" cy="1376116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5" name="PP.2.Grondstoffenn en afval.MEDH.2021_29.pdf" descr="PP.2.Grondstoffenn en afval.MEDH.2021_29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" y="-12002"/>
            <a:ext cx="24334081" cy="137400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" name="PP.2.Grondstoffenn en afval.MEDH.2021_30.pdf" descr="PP.2.Grondstoffenn en afval.MEDH.2021_30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" y="-12002"/>
            <a:ext cx="24371555" cy="1376116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9" name="PP.2.Grondstoffenn en afval.MEDH.2021_31.pdf" descr="PP.2.Grondstoffenn en afval.MEDH.2021_31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" y="-12002"/>
            <a:ext cx="24384001" cy="1376819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1" name="PP.2.Grondstoffenn en afval.MEDH.2021_32.pdf" descr="PP.2.Grondstoffenn en afval.MEDH.2021_32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" y="-37402"/>
            <a:ext cx="24384001" cy="13768190"/>
          </a:xfrm>
          <a:prstGeom prst="rect">
            <a:avLst/>
          </a:prstGeom>
          <a:ln w="12700">
            <a:miter lim="400000"/>
          </a:ln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031139A4-DE93-52D4-6B31-E7A39684E8A4}"/>
              </a:ext>
            </a:extLst>
          </p:cNvPr>
          <p:cNvSpPr txBox="1"/>
          <p:nvPr/>
        </p:nvSpPr>
        <p:spPr>
          <a:xfrm>
            <a:off x="2743200" y="5227223"/>
            <a:ext cx="9661848" cy="1169551"/>
          </a:xfrm>
          <a:prstGeom prst="rect">
            <a:avLst/>
          </a:prstGeom>
          <a:solidFill>
            <a:srgbClr val="FFFFFF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lang="nl-NL" sz="40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www.youtube.com/watch?v=ped4Dp_aKNQ</a:t>
            </a:r>
            <a:r>
              <a:rPr lang="nl-NL" sz="4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nl-NL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nl-NL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endParaRPr lang="nl-NL" dirty="0"/>
          </a:p>
        </p:txBody>
      </p:sp>
    </p:spTree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3" name="PP.2.Grondstoffenn en afval.MEDH.2021_33.pdf" descr="PP.2.Grondstoffenn en afval.MEDH.2021_33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" y="-12002"/>
            <a:ext cx="24371555" cy="13761163"/>
          </a:xfrm>
          <a:prstGeom prst="rect">
            <a:avLst/>
          </a:prstGeom>
          <a:ln w="12700">
            <a:miter lim="400000"/>
          </a:ln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4941425B-F76C-FA27-FAD7-993283277093}"/>
              </a:ext>
            </a:extLst>
          </p:cNvPr>
          <p:cNvSpPr txBox="1"/>
          <p:nvPr/>
        </p:nvSpPr>
        <p:spPr>
          <a:xfrm>
            <a:off x="2332652" y="5999584"/>
            <a:ext cx="12316408" cy="707886"/>
          </a:xfrm>
          <a:prstGeom prst="rect">
            <a:avLst/>
          </a:prstGeom>
          <a:solidFill>
            <a:srgbClr val="FFFFFF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lang="nl-NL" sz="40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https://www.youtube.com/watch?v=f9WZhMvnqcg</a:t>
            </a:r>
            <a:endParaRPr lang="nl-NL" sz="4000" dirty="0"/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AE232"/>
      </a:accent4>
      <a:accent5>
        <a:srgbClr val="FF644E"/>
      </a:accent5>
      <a:accent6>
        <a:srgbClr val="EF5FA7"/>
      </a:accent6>
      <a:hlink>
        <a:srgbClr val="0000FF"/>
      </a:hlink>
      <a:folHlink>
        <a:srgbClr val="FF00FF"/>
      </a:folHlink>
    </a:clrScheme>
    <a:fontScheme name="White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0" tIns="0" rIns="0" bIns="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000" b="1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AE232"/>
      </a:accent4>
      <a:accent5>
        <a:srgbClr val="FF644E"/>
      </a:accent5>
      <a:accent6>
        <a:srgbClr val="EF5FA7"/>
      </a:accent6>
      <a:hlink>
        <a:srgbClr val="0000FF"/>
      </a:hlink>
      <a:folHlink>
        <a:srgbClr val="FF00FF"/>
      </a:folHlink>
    </a:clrScheme>
    <a:fontScheme name="White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0" tIns="0" rIns="0" bIns="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000" b="1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Proces - GDH Word Document" ma:contentTypeID="0x0101008696D14171FA4CED8F032AD334D7A9EF000E75E8D5DA4C4C449790B8D5260A01D1" ma:contentTypeVersion="28" ma:contentTypeDescription="Maak een nieuw Word document." ma:contentTypeScope="" ma:versionID="106b367542834186530e5ddf7dc108c0">
  <xsd:schema xmlns:xsd="http://www.w3.org/2001/XMLSchema" xmlns:xs="http://www.w3.org/2001/XMLSchema" xmlns:p="http://schemas.microsoft.com/office/2006/metadata/properties" xmlns:ns1="http://schemas.microsoft.com/sharepoint/v3" xmlns:ns2="06be366b-76c1-48e2-8e84-0219a6e6b478" xmlns:ns3="6fc73856-965d-4c01-b6ec-de85b755efe9" targetNamespace="http://schemas.microsoft.com/office/2006/metadata/properties" ma:root="true" ma:fieldsID="37b1f3aa5bb2f654692490195b7f5ae1" ns1:_="" ns2:_="" ns3:_="">
    <xsd:import namespace="http://schemas.microsoft.com/sharepoint/v3"/>
    <xsd:import namespace="06be366b-76c1-48e2-8e84-0219a6e6b478"/>
    <xsd:import namespace="6fc73856-965d-4c01-b6ec-de85b755efe9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ebb03eb60f1c456383d550cda2a2ac01" minOccurs="0"/>
                <xsd:element ref="ns2:TaxCatchAll" minOccurs="0"/>
                <xsd:element ref="ns2:TaxCatchAllLabel" minOccurs="0"/>
                <xsd:element ref="ns2:ofae577968ed4be8b7cfa6b3c1b2b2a3" minOccurs="0"/>
                <xsd:element ref="ns2:TaxKeywordTaxHTField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2:SharedWithUsers" minOccurs="0"/>
                <xsd:element ref="ns2:SharedWithDetails" minOccurs="0"/>
                <xsd:element ref="ns3:MediaServiceAutoKeyPoints" minOccurs="0"/>
                <xsd:element ref="ns3:MediaServiceKeyPoint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lcf76f155ced4ddcb4097134ff3c332f" minOccurs="0"/>
                <xsd:element ref="ns3:MediaServiceLocation" minOccurs="0"/>
                <xsd:element ref="ns1:_ip_UnifiedCompliancePolicyProperties" minOccurs="0"/>
                <xsd:element ref="ns1:_ip_UnifiedCompliancePolicyUIAction" minOccurs="0"/>
                <xsd:element ref="ns3:MediaServiceObjectDetectorVersion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34" nillable="true" ma:displayName="Eigenschappen van het geïntegreerd beleid voor naleving" ma:hidden="true" ma:internalName="_ip_UnifiedCompliancePolicyProperties">
      <xsd:simpleType>
        <xsd:restriction base="dms:Note"/>
      </xsd:simpleType>
    </xsd:element>
    <xsd:element name="_ip_UnifiedCompliancePolicyUIAction" ma:index="35" nillable="true" ma:displayName="Actie van de gebruikersinterface van het geïntegreerd beleid voor naleving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6be366b-76c1-48e2-8e84-0219a6e6b478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Waarde van de document-id" ma:description="De waarde van de document-id die aan dit item is toegewezen." ma:internalName="_dlc_DocId" ma:readOnly="true">
      <xsd:simpleType>
        <xsd:restriction base="dms:Text"/>
      </xsd:simpleType>
    </xsd:element>
    <xsd:element name="_dlc_DocIdUrl" ma:index="9" nillable="true" ma:displayName="Document-id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  <xsd:element name="ebb03eb60f1c456383d550cda2a2ac01" ma:index="11" nillable="true" ma:taxonomy="true" ma:internalName="ebb03eb60f1c456383d550cda2a2ac01" ma:taxonomyFieldName="Teamtrefwoorden" ma:displayName="Teamtrefwoorden" ma:fieldId="{ebb03eb6-0f1c-4563-83d5-50cda2a2ac01}" ma:sspId="0f84c60b-fce4-43bd-9f97-923732063525" ma:termSetId="64946c82-0627-44db-b90b-63b2828d47c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2" nillable="true" ma:displayName="Taxonomy Catch All Column" ma:hidden="true" ma:list="{eccf10b4-1883-4fb5-98bd-7bb1b537aedc}" ma:internalName="TaxCatchAll" ma:showField="CatchAllData" ma:web="06be366b-76c1-48e2-8e84-0219a6e6b47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3" nillable="true" ma:displayName="Taxonomy Catch All Column1" ma:hidden="true" ma:list="{eccf10b4-1883-4fb5-98bd-7bb1b537aedc}" ma:internalName="TaxCatchAllLabel" ma:readOnly="true" ma:showField="CatchAllDataLabel" ma:web="06be366b-76c1-48e2-8e84-0219a6e6b47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fae577968ed4be8b7cfa6b3c1b2b2a3" ma:index="15" nillable="true" ma:taxonomy="true" ma:internalName="ofae577968ed4be8b7cfa6b3c1b2b2a3" ma:taxonomyFieldName="Documentsoort" ma:displayName="Documentsoort" ma:fieldId="{8fae5779-68ed-4be8-b7cf-a6b3c1b2b2a3}" ma:sspId="0f84c60b-fce4-43bd-9f97-923732063525" ma:termSetId="44435a80-4415-4597-a153-5101d02dcbd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KeywordTaxHTField" ma:index="17" nillable="true" ma:taxonomy="true" ma:internalName="TaxKeywordTaxHTField" ma:taxonomyFieldName="TaxKeyword" ma:displayName="Ondernemingstrefwoorden" ma:fieldId="{23f27201-bee3-471e-b2e7-b64fd8b7ca38}" ma:taxonomyMulti="true" ma:sspId="0f84c60b-fce4-43bd-9f97-923732063525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haredWithUsers" ma:index="24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5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fc73856-965d-4c01-b6ec-de85b755ef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21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22" nillable="true" ma:displayName="Tags" ma:internalName="MediaServiceAutoTags" ma:readOnly="true">
      <xsd:simpleType>
        <xsd:restriction base="dms:Text"/>
      </xsd:simple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2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2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3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32" nillable="true" ma:taxonomy="true" ma:internalName="lcf76f155ced4ddcb4097134ff3c332f" ma:taxonomyFieldName="MediaServiceImageTags" ma:displayName="Afbeeldingtags" ma:readOnly="false" ma:fieldId="{5cf76f15-5ced-4ddc-b409-7134ff3c332f}" ma:taxonomyMulti="true" ma:sspId="0f84c60b-fce4-43bd-9f97-92373206352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33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3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37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6be366b-76c1-48e2-8e84-0219a6e6b478">5D7JNWZJD7MU-1376080299-12536</_dlc_DocId>
    <_dlc_DocIdUrl xmlns="06be366b-76c1-48e2-8e84-0219a6e6b478">
      <Url>https://denhaag.sharepoint.com/sites/Milieueducatie_DSB_ANME/_layouts/15/DocIdRedir.aspx?ID=5D7JNWZJD7MU-1376080299-12536</Url>
      <Description>5D7JNWZJD7MU-1376080299-12536</Description>
    </_dlc_DocIdUrl>
    <TaxKeywordTaxHTField xmlns="06be366b-76c1-48e2-8e84-0219a6e6b478">
      <Terms xmlns="http://schemas.microsoft.com/office/infopath/2007/PartnerControls">
        <TermInfo xmlns="http://schemas.microsoft.com/office/infopath/2007/PartnerControls">
          <TermName xmlns="http://schemas.microsoft.com/office/infopath/2007/PartnerControls">afval=grondstof</TermName>
          <TermId xmlns="http://schemas.microsoft.com/office/infopath/2007/PartnerControls">33167ccb-d074-419c-a419-5813126c9b4a</TermId>
        </TermInfo>
        <TermInfo xmlns="http://schemas.microsoft.com/office/infopath/2007/PartnerControls">
          <TermName xmlns="http://schemas.microsoft.com/office/infopath/2007/PartnerControls">voortgezet onderwijs</TermName>
          <TermId xmlns="http://schemas.microsoft.com/office/infopath/2007/PartnerControls">82ea53c6-f802-471c-812e-3cdb7d85fde7</TermId>
        </TermInfo>
        <TermInfo xmlns="http://schemas.microsoft.com/office/infopath/2007/PartnerControls">
          <TermName xmlns="http://schemas.microsoft.com/office/infopath/2007/PartnerControls">milieueducatie</TermName>
          <TermId xmlns="http://schemas.microsoft.com/office/infopath/2007/PartnerControls">cb7a9832-3413-4527-a822-c4b8e558740e</TermId>
        </TermInfo>
      </Terms>
    </TaxKeywordTaxHTField>
    <ofae577968ed4be8b7cfa6b3c1b2b2a3 xmlns="06be366b-76c1-48e2-8e84-0219a6e6b478">
      <Terms xmlns="http://schemas.microsoft.com/office/infopath/2007/PartnerControls">
        <TermInfo xmlns="http://schemas.microsoft.com/office/infopath/2007/PartnerControls">
          <TermName xmlns="http://schemas.microsoft.com/office/infopath/2007/PartnerControls">Documentatie</TermName>
          <TermId xmlns="http://schemas.microsoft.com/office/infopath/2007/PartnerControls">c8b0bf0e-0b8a-4160-af31-b347f749c788</TermId>
        </TermInfo>
      </Terms>
    </ofae577968ed4be8b7cfa6b3c1b2b2a3>
    <ebb03eb60f1c456383d550cda2a2ac01 xmlns="06be366b-76c1-48e2-8e84-0219a6e6b478">
      <Terms xmlns="http://schemas.microsoft.com/office/infopath/2007/PartnerControls">
        <TermInfo xmlns="http://schemas.microsoft.com/office/infopath/2007/PartnerControls">
          <TermName xmlns="http://schemas.microsoft.com/office/infopath/2007/PartnerControls">Afval en Grondstoffen</TermName>
          <TermId xmlns="http://schemas.microsoft.com/office/infopath/2007/PartnerControls">f9cb7730-062e-469e-801c-c60e5506c3b4</TermId>
        </TermInfo>
      </Terms>
    </ebb03eb60f1c456383d550cda2a2ac01>
    <TaxCatchAll xmlns="06be366b-76c1-48e2-8e84-0219a6e6b478">
      <Value>439</Value>
      <Value>95</Value>
      <Value>26</Value>
      <Value>265</Value>
      <Value>74</Value>
    </TaxCatchAll>
    <lcf76f155ced4ddcb4097134ff3c332f xmlns="6fc73856-965d-4c01-b6ec-de85b755efe9">
      <Terms xmlns="http://schemas.microsoft.com/office/infopath/2007/PartnerControls"/>
    </lcf76f155ced4ddcb4097134ff3c332f>
    <_ip_UnifiedCompliancePolicyUIAction xmlns="http://schemas.microsoft.com/sharepoint/v3" xsi:nil="true"/>
    <_ip_UnifiedCompliancePolicyProperties xmlns="http://schemas.microsoft.com/sharepoint/v3" xsi:nil="true"/>
    <MediaLengthInSeconds xmlns="6fc73856-965d-4c01-b6ec-de85b755efe9" xsi:nil="true"/>
    <SharedWithUsers xmlns="06be366b-76c1-48e2-8e84-0219a6e6b478">
      <UserInfo>
        <DisplayName/>
        <AccountId xsi:nil="true"/>
        <AccountType/>
      </UserInfo>
    </SharedWithUsers>
    <_dlc_DocIdPersistId xmlns="06be366b-76c1-48e2-8e84-0219a6e6b478">false</_dlc_DocIdPersistId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08DB215F-FB80-40DB-9207-170448092CD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6be366b-76c1-48e2-8e84-0219a6e6b478"/>
    <ds:schemaRef ds:uri="6fc73856-965d-4c01-b6ec-de85b755efe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38E8E4-A1D3-4E40-8DC1-BE0FEB0710A2}">
  <ds:schemaRefs>
    <ds:schemaRef ds:uri="http://schemas.microsoft.com/office/2006/metadata/properties"/>
    <ds:schemaRef ds:uri="http://schemas.microsoft.com/office/infopath/2007/PartnerControls"/>
    <ds:schemaRef ds:uri="06be366b-76c1-48e2-8e84-0219a6e6b478"/>
    <ds:schemaRef ds:uri="6fc73856-965d-4c01-b6ec-de85b755efe9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2AA66374-36CE-49C1-8094-23830EF51C8E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AC5733F0-FF1A-42E8-9FB0-F4DDA287A897}">
  <ds:schemaRefs>
    <ds:schemaRef ds:uri="http://schemas.microsoft.com/sharepoint/events"/>
  </ds:schemaRefs>
</ds:datastoreItem>
</file>

<file path=docMetadata/LabelInfo.xml><?xml version="1.0" encoding="utf-8"?>
<clbl:labelList xmlns:clbl="http://schemas.microsoft.com/office/2020/mipLabelMetadata">
  <clbl:label id="{f03e95be-f593-41dc-b647-f46fbd6a5fa3}" enabled="1" method="Standard" siteId="{8c653938-6726-49c5-bca7-8e44a4bf2029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</Words>
  <Application>Microsoft Office PowerPoint</Application>
  <PresentationFormat>Aangepast</PresentationFormat>
  <Paragraphs>4</Paragraphs>
  <Slides>33</Slides>
  <Notes>0</Notes>
  <HiddenSlides>0</HiddenSlides>
  <MMClips>0</MMClips>
  <ScaleCrop>false</ScaleCrop>
  <HeadingPairs>
    <vt:vector size="4" baseType="variant">
      <vt:variant>
        <vt:lpstr>Thema</vt:lpstr>
      </vt:variant>
      <vt:variant>
        <vt:i4>1</vt:i4>
      </vt:variant>
      <vt:variant>
        <vt:lpstr>Diatitels</vt:lpstr>
      </vt:variant>
      <vt:variant>
        <vt:i4>33</vt:i4>
      </vt:variant>
    </vt:vector>
  </HeadingPairs>
  <TitlesOfParts>
    <vt:vector size="34" baseType="lpstr">
      <vt:lpstr>White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grondstoffen&amp;afval</dc:title>
  <dc:creator>Rémon Dammers</dc:creator>
  <cp:keywords>afval=grondstof; milieueducatie; voortgezet onderwijs</cp:keywords>
  <cp:lastModifiedBy>Rémon Dammers</cp:lastModifiedBy>
  <cp:revision>29</cp:revision>
  <dcterms:modified xsi:type="dcterms:W3CDTF">2024-04-24T12:38:43Z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0x0101008696D14171FA4CED8F032AD334D7A9EF000E75E8D5DA4C4C449790B8D5260A01D1</vt:lpwstr>
  </property>
  <property fmtid="{D5CDD505-2E9C-101B-9397-08002B2CF9AE}" pid="3" name="_dlc_DocIdItemGuid">
    <vt:lpwstr>9e741ef8-62f0-43f3-bd37-03fc35002615</vt:lpwstr>
  </property>
  <property fmtid="{D5CDD505-2E9C-101B-9397-08002B2CF9AE}" pid="4" name="TaxKeyword">
    <vt:lpwstr>439;#afval=grondstof|33167ccb-d074-419c-a419-5813126c9b4a;#74;#voortgezet onderwijs|82ea53c6-f802-471c-812e-3cdb7d85fde7;#26;#milieueducatie|cb7a9832-3413-4527-a822-c4b8e558740e</vt:lpwstr>
  </property>
  <property fmtid="{D5CDD505-2E9C-101B-9397-08002B2CF9AE}" pid="5" name="Documentsoort">
    <vt:lpwstr>95;#Documentatie|c8b0bf0e-0b8a-4160-af31-b347f749c788</vt:lpwstr>
  </property>
  <property fmtid="{D5CDD505-2E9C-101B-9397-08002B2CF9AE}" pid="6" name="Teamtrefwoorden">
    <vt:lpwstr>265;#Afval en Grondstoffen|f9cb7730-062e-469e-801c-c60e5506c3b4</vt:lpwstr>
  </property>
  <property fmtid="{D5CDD505-2E9C-101B-9397-08002B2CF9AE}" pid="7" name="iadc89b14e6f46d3bf0676593dca1557">
    <vt:lpwstr/>
  </property>
  <property fmtid="{D5CDD505-2E9C-101B-9397-08002B2CF9AE}" pid="8" name="Dossiertype">
    <vt:lpwstr/>
  </property>
  <property fmtid="{D5CDD505-2E9C-101B-9397-08002B2CF9AE}" pid="9" name="DocumentSetDescription">
    <vt:lpwstr/>
  </property>
  <property fmtid="{D5CDD505-2E9C-101B-9397-08002B2CF9AE}" pid="10" name="xd_ProgID">
    <vt:lpwstr/>
  </property>
  <property fmtid="{D5CDD505-2E9C-101B-9397-08002B2CF9AE}" pid="11" name="MediaServiceImageTags">
    <vt:lpwstr/>
  </property>
  <property fmtid="{D5CDD505-2E9C-101B-9397-08002B2CF9AE}" pid="12" name="_SourceUrl">
    <vt:lpwstr/>
  </property>
  <property fmtid="{D5CDD505-2E9C-101B-9397-08002B2CF9AE}" pid="13" name="_SharedFileIndex">
    <vt:lpwstr/>
  </property>
  <property fmtid="{D5CDD505-2E9C-101B-9397-08002B2CF9AE}" pid="14" name="ComplianceAssetId">
    <vt:lpwstr/>
  </property>
  <property fmtid="{D5CDD505-2E9C-101B-9397-08002B2CF9AE}" pid="15" name="TemplateUrl">
    <vt:lpwstr/>
  </property>
  <property fmtid="{D5CDD505-2E9C-101B-9397-08002B2CF9AE}" pid="16" name="_ExtendedDescription">
    <vt:lpwstr/>
  </property>
  <property fmtid="{D5CDD505-2E9C-101B-9397-08002B2CF9AE}" pid="17" name="xd_Signature">
    <vt:lpwstr/>
  </property>
  <property fmtid="{D5CDD505-2E9C-101B-9397-08002B2CF9AE}" pid="18" name="Behandelaar">
    <vt:lpwstr/>
  </property>
  <property fmtid="{D5CDD505-2E9C-101B-9397-08002B2CF9AE}" pid="19" name="TriggerFlowInfo">
    <vt:lpwstr/>
  </property>
</Properties>
</file>