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97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4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72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58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55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02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41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51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51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53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25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FE6-D31E-C642-9491-96B01ADF05C5}" type="datetimeFigureOut">
              <a:rPr lang="nl-NL" smtClean="0"/>
              <a:t>20-1-2023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5F3C6-5E62-C845-BA55-B56C1A1D38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06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_4 MM 1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0"/>
            <a:ext cx="8949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1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10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5_4- MM 2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3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0"/>
            <a:ext cx="9144000" cy="63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4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837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MM 5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6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7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8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75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5_4- MM 9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3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ces - GDH Word Document" ma:contentTypeID="0x0101008696D14171FA4CED8F032AD334D7A9EF00F38234D0D48F664883224E9B93461AF8" ma:contentTypeVersion="25" ma:contentTypeDescription="Maak een nieuw Word document." ma:contentTypeScope="" ma:versionID="229f91cae716166efca4f82946454d92">
  <xsd:schema xmlns:xsd="http://www.w3.org/2001/XMLSchema" xmlns:xs="http://www.w3.org/2001/XMLSchema" xmlns:p="http://schemas.microsoft.com/office/2006/metadata/properties" xmlns:ns1="http://schemas.microsoft.com/sharepoint/v3" xmlns:ns2="06be366b-76c1-48e2-8e84-0219a6e6b478" xmlns:ns3="d2cde54e-d91a-42e8-97d5-a90f27a28ae7" targetNamespace="http://schemas.microsoft.com/office/2006/metadata/properties" ma:root="true" ma:fieldsID="99369d33efd76fc340ab8aae869a6809" ns1:_="" ns2:_="" ns3:_="">
    <xsd:import namespace="http://schemas.microsoft.com/sharepoint/v3"/>
    <xsd:import namespace="06be366b-76c1-48e2-8e84-0219a6e6b478"/>
    <xsd:import namespace="d2cde54e-d91a-42e8-97d5-a90f27a28a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ebb03eb60f1c456383d550cda2a2ac01" minOccurs="0"/>
                <xsd:element ref="ns2:TaxCatchAll" minOccurs="0"/>
                <xsd:element ref="ns2:TaxCatchAllLabel" minOccurs="0"/>
                <xsd:element ref="ns2:ofae577968ed4be8b7cfa6b3c1b2b2a3" minOccurs="0"/>
                <xsd:element ref="ns2:TaxKeywordTaxHTFiel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3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34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e366b-76c1-48e2-8e84-0219a6e6b47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ebb03eb60f1c456383d550cda2a2ac01" ma:index="11" nillable="true" ma:taxonomy="true" ma:internalName="ebb03eb60f1c456383d550cda2a2ac01" ma:taxonomyFieldName="Teamtrefwoorden" ma:displayName="Teamtrefwoorden" ma:fieldId="{ebb03eb6-0f1c-4563-83d5-50cda2a2ac01}" ma:sspId="0f84c60b-fce4-43bd-9f97-923732063525" ma:termSetId="64946c82-0627-44db-b90b-63b2828d47c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eccf10b4-1883-4fb5-98bd-7bb1b537aedc}" ma:internalName="TaxCatchAll" ma:showField="CatchAllData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eccf10b4-1883-4fb5-98bd-7bb1b537aedc}" ma:internalName="TaxCatchAllLabel" ma:readOnly="true" ma:showField="CatchAllDataLabel" ma:web="06be366b-76c1-48e2-8e84-0219a6e6b4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fae577968ed4be8b7cfa6b3c1b2b2a3" ma:index="15" nillable="true" ma:taxonomy="true" ma:internalName="ofae577968ed4be8b7cfa6b3c1b2b2a3" ma:taxonomyFieldName="Documentsoort" ma:displayName="Documentsoort" ma:fieldId="{8fae5779-68ed-4be8-b7cf-a6b3c1b2b2a3}" ma:sspId="0f84c60b-fce4-43bd-9f97-923732063525" ma:termSetId="44435a80-4415-4597-a153-5101d02dcb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17" nillable="true" ma:taxonomy="true" ma:internalName="TaxKeywordTaxHTField" ma:taxonomyFieldName="TaxKeyword" ma:displayName="Ondernemingstrefwoorden" ma:fieldId="{23f27201-bee3-471e-b2e7-b64fd8b7ca38}" ma:taxonomyMulti="true" ma:sspId="0f84c60b-fce4-43bd-9f97-92373206352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de54e-d91a-42e8-97d5-a90f27a28a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9" nillable="true" ma:taxonomy="true" ma:internalName="lcf76f155ced4ddcb4097134ff3c332f" ma:taxonomyFieldName="MediaServiceImageTags" ma:displayName="Afbeeldingtags" ma:readOnly="false" ma:fieldId="{5cf76f15-5ced-4ddc-b409-7134ff3c332f}" ma:taxonomyMulti="true" ma:sspId="0f84c60b-fce4-43bd-9f97-923732063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be366b-76c1-48e2-8e84-0219a6e6b478" xsi:nil="true"/>
    <lcf76f155ced4ddcb4097134ff3c332f xmlns="d2cde54e-d91a-42e8-97d5-a90f27a28ae7">
      <Terms xmlns="http://schemas.microsoft.com/office/infopath/2007/PartnerControls"/>
    </lcf76f155ced4ddcb4097134ff3c332f>
    <_ip_UnifiedCompliancePolicyUIAction xmlns="http://schemas.microsoft.com/sharepoint/v3" xsi:nil="true"/>
    <TaxKeywordTaxHTField xmlns="06be366b-76c1-48e2-8e84-0219a6e6b478">
      <Terms xmlns="http://schemas.microsoft.com/office/infopath/2007/PartnerControls"/>
    </TaxKeywordTaxHTField>
    <ofae577968ed4be8b7cfa6b3c1b2b2a3 xmlns="06be366b-76c1-48e2-8e84-0219a6e6b478">
      <Terms xmlns="http://schemas.microsoft.com/office/infopath/2007/PartnerControls"/>
    </ofae577968ed4be8b7cfa6b3c1b2b2a3>
    <_ip_UnifiedCompliancePolicyProperties xmlns="http://schemas.microsoft.com/sharepoint/v3" xsi:nil="true"/>
    <ebb03eb60f1c456383d550cda2a2ac01 xmlns="06be366b-76c1-48e2-8e84-0219a6e6b478">
      <Terms xmlns="http://schemas.microsoft.com/office/infopath/2007/PartnerControls"/>
    </ebb03eb60f1c456383d550cda2a2ac01>
    <_dlc_DocId xmlns="06be366b-76c1-48e2-8e84-0219a6e6b478">5D7JNWZJD7MU-1119812607-4156</_dlc_DocId>
    <_dlc_DocIdUrl xmlns="06be366b-76c1-48e2-8e84-0219a6e6b478">
      <Url>https://denhaag.sharepoint.com/sites/Milieueducatie_DSB_ANME/_layouts/15/DocIdRedir.aspx?ID=5D7JNWZJD7MU-1119812607-4156</Url>
      <Description>5D7JNWZJD7MU-1119812607-4156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4C5A6AD-8008-42E3-8AC5-054C271BF369}"/>
</file>

<file path=customXml/itemProps2.xml><?xml version="1.0" encoding="utf-8"?>
<ds:datastoreItem xmlns:ds="http://schemas.openxmlformats.org/officeDocument/2006/customXml" ds:itemID="{6854197B-2BA4-4179-98BF-875CCC21BF24}"/>
</file>

<file path=customXml/itemProps3.xml><?xml version="1.0" encoding="utf-8"?>
<ds:datastoreItem xmlns:ds="http://schemas.openxmlformats.org/officeDocument/2006/customXml" ds:itemID="{D9C81138-2AA1-4089-A866-A9FFE11AD25F}"/>
</file>

<file path=customXml/itemProps4.xml><?xml version="1.0" encoding="utf-8"?>
<ds:datastoreItem xmlns:ds="http://schemas.openxmlformats.org/officeDocument/2006/customXml" ds:itemID="{5D6166F3-D02C-4303-B071-5D6306BF50DB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Diavoorstelling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Science en Ontwerp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Henk de Vries</dc:creator>
  <cp:lastModifiedBy>Niels Rop</cp:lastModifiedBy>
  <cp:revision>2</cp:revision>
  <dcterms:created xsi:type="dcterms:W3CDTF">2014-01-24T14:14:50Z</dcterms:created>
  <dcterms:modified xsi:type="dcterms:W3CDTF">2023-01-20T08:56:22Z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0x0101008696D14171FA4CED8F032AD334D7A9EF00F38234D0D48F664883224E9B93461AF8</vt:lpwstr>
  </property>
  <property fmtid="{D5CDD505-2E9C-101B-9397-08002B2CF9AE}" pid="3" name="_dlc_DocIdItemGuid">
    <vt:lpwstr>d4821e29-d4cd-4ffc-8503-be9aa6ad00bc</vt:lpwstr>
  </property>
  <property fmtid="{D5CDD505-2E9C-101B-9397-08002B2CF9AE}" pid="4" name="TaxKeyword">
    <vt:lpwstr/>
  </property>
  <property fmtid="{D5CDD505-2E9C-101B-9397-08002B2CF9AE}" pid="5" name="MediaServiceImageTags">
    <vt:lpwstr/>
  </property>
  <property fmtid="{D5CDD505-2E9C-101B-9397-08002B2CF9AE}" pid="6" name="Documentsoort">
    <vt:lpwstr/>
  </property>
  <property fmtid="{D5CDD505-2E9C-101B-9397-08002B2CF9AE}" pid="7" name="Teamtrefwoorden">
    <vt:lpwstr/>
  </property>
  <property fmtid="{D5CDD505-2E9C-101B-9397-08002B2CF9AE}" pid="8" name="iadc89b14e6f46d3bf0676593dca1557">
    <vt:lpwstr/>
  </property>
  <property fmtid="{D5CDD505-2E9C-101B-9397-08002B2CF9AE}" pid="9" name="Dossiertype">
    <vt:lpwstr/>
  </property>
</Properties>
</file>