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01" r:id="rId3"/>
    <p:sldId id="270" r:id="rId4"/>
    <p:sldId id="302" r:id="rId5"/>
    <p:sldId id="290" r:id="rId6"/>
    <p:sldId id="297" r:id="rId7"/>
    <p:sldId id="303" r:id="rId8"/>
    <p:sldId id="304" r:id="rId9"/>
    <p:sldId id="305" r:id="rId10"/>
    <p:sldId id="298" r:id="rId11"/>
    <p:sldId id="299" r:id="rId12"/>
    <p:sldId id="28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2" autoAdjust="0"/>
    <p:restoredTop sz="96640" autoAdjust="0"/>
  </p:normalViewPr>
  <p:slideViewPr>
    <p:cSldViewPr snapToGrid="0" snapToObjects="1">
      <p:cViewPr varScale="1">
        <p:scale>
          <a:sx n="84" d="100"/>
          <a:sy n="84" d="100"/>
        </p:scale>
        <p:origin x="-90" y="-11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CDEAB-F859-4CEF-9A40-F4CD21A006C9}" type="datetimeFigureOut">
              <a:rPr lang="nl-NL" smtClean="0"/>
              <a:t>28-1-2019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29C8-0BA6-4B4C-A638-1AD51DBC4E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33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73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29C8-0BA6-4B4C-A638-1AD51DBC4E6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90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44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57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0D86-E943-4491-8CAA-17B198BB31A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82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1" y="505504"/>
            <a:ext cx="3320410" cy="219483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Arial"/>
                <a:cs typeface="Arial"/>
              </a:rPr>
              <a:t/>
            </a:r>
            <a:br>
              <a:rPr lang="en-US" sz="5400" dirty="0" smtClean="0">
                <a:latin typeface="Arial"/>
                <a:cs typeface="Arial"/>
              </a:rPr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914650"/>
            <a:ext cx="5892160" cy="131445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Les 1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40" y="785813"/>
            <a:ext cx="4333844" cy="3829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2700" y="818496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2"/>
                </a:solidFill>
              </a:rPr>
              <a:t>Ontwerp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  <a:r>
              <a:rPr lang="en-GB" sz="4000" b="1" dirty="0" err="1" smtClean="0">
                <a:solidFill>
                  <a:schemeClr val="tx2"/>
                </a:solidFill>
              </a:rPr>
              <a:t>een</a:t>
            </a:r>
            <a:r>
              <a:rPr lang="en-GB" sz="4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GB" sz="4000" b="1" dirty="0" err="1" smtClean="0">
                <a:solidFill>
                  <a:schemeClr val="tx2"/>
                </a:solidFill>
              </a:rPr>
              <a:t>buiten</a:t>
            </a:r>
            <a:r>
              <a:rPr lang="en-GB" sz="4000" b="1" dirty="0" err="1">
                <a:solidFill>
                  <a:schemeClr val="tx2"/>
                </a:solidFill>
              </a:rPr>
              <a:t>l</a:t>
            </a:r>
            <a:r>
              <a:rPr lang="en-GB" sz="4000" b="1" dirty="0" err="1" smtClean="0">
                <a:solidFill>
                  <a:schemeClr val="tx2"/>
                </a:solidFill>
              </a:rPr>
              <a:t>es</a:t>
            </a:r>
            <a:endParaRPr lang="nl-NL" sz="4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2700" y="3105150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Les 3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39412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Keuzekruis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dubbele ideeën bij elkaar, gebruik een paperclip</a:t>
            </a:r>
          </a:p>
          <a:p>
            <a:r>
              <a:rPr lang="nl-NL" dirty="0" smtClean="0"/>
              <a:t>Teken het kruis en leg de ideeën op de juiste plek:</a:t>
            </a:r>
          </a:p>
          <a:p>
            <a:pPr lvl="1"/>
            <a:r>
              <a:rPr lang="nl-NL" dirty="0" smtClean="0"/>
              <a:t>Is een idee nieuw en bijzonder, of juist niet?</a:t>
            </a:r>
          </a:p>
          <a:p>
            <a:pPr lvl="1"/>
            <a:r>
              <a:rPr lang="nl-NL" dirty="0" smtClean="0"/>
              <a:t>Past het idee bij de ontwerpvraag, of niet?</a:t>
            </a:r>
          </a:p>
          <a:p>
            <a:r>
              <a:rPr lang="nl-NL" dirty="0" smtClean="0"/>
              <a:t>Met de ideeën rechtsboven ga je verder!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319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Is het </a:t>
            </a:r>
            <a:r>
              <a:rPr lang="en-GB" dirty="0" err="1"/>
              <a:t>gelukt</a:t>
            </a:r>
            <a:r>
              <a:rPr lang="en-GB" dirty="0"/>
              <a:t> om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kanten</a:t>
            </a:r>
            <a:r>
              <a:rPr lang="en-GB" dirty="0"/>
              <a:t> op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?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Heeft</a:t>
            </a:r>
            <a:r>
              <a:rPr lang="en-GB" dirty="0"/>
              <a:t> elk team </a:t>
            </a:r>
            <a:r>
              <a:rPr lang="en-GB" dirty="0" err="1"/>
              <a:t>een</a:t>
            </a:r>
            <a:r>
              <a:rPr lang="en-GB" dirty="0"/>
              <a:t> (</a:t>
            </a:r>
            <a:r>
              <a:rPr lang="en-GB" dirty="0" err="1"/>
              <a:t>paar</a:t>
            </a:r>
            <a:r>
              <a:rPr lang="en-GB" dirty="0"/>
              <a:t>) </a:t>
            </a:r>
            <a:r>
              <a:rPr lang="en-GB" dirty="0" err="1"/>
              <a:t>daar-ga-ik-verder-mee</a:t>
            </a:r>
            <a:r>
              <a:rPr lang="en-GB" dirty="0"/>
              <a:t> </a:t>
            </a:r>
            <a:r>
              <a:rPr lang="en-GB" dirty="0" err="1"/>
              <a:t>ideeën</a:t>
            </a:r>
            <a:r>
              <a:rPr lang="en-GB" dirty="0"/>
              <a:t>? </a:t>
            </a:r>
          </a:p>
          <a:p>
            <a:endParaRPr lang="nl-NL" dirty="0" smtClean="0"/>
          </a:p>
          <a:p>
            <a:r>
              <a:rPr lang="nl-NL" dirty="0" smtClean="0"/>
              <a:t>Volgende keer:</a:t>
            </a:r>
          </a:p>
          <a:p>
            <a:pPr lvl="1"/>
            <a:r>
              <a:rPr lang="nl-NL" smtClean="0"/>
              <a:t>Buitenles uitwerken</a:t>
            </a:r>
            <a:endParaRPr lang="nl-NL" dirty="0" smtClean="0"/>
          </a:p>
          <a:p>
            <a:pPr lvl="1"/>
            <a:r>
              <a:rPr lang="nl-NL" dirty="0" smtClean="0"/>
              <a:t>Feedback verzamelen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078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gedaan?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Ontwerpvraag opgesteld</a:t>
            </a:r>
          </a:p>
          <a:p>
            <a:r>
              <a:rPr lang="nl-NL" dirty="0" smtClean="0"/>
              <a:t>Doel van de les bepaald</a:t>
            </a:r>
          </a:p>
        </p:txBody>
      </p:sp>
    </p:spTree>
    <p:extLst>
      <p:ext uri="{BB962C8B-B14F-4D97-AF65-F5344CB8AC3E}">
        <p14:creationId xmlns:p14="http://schemas.microsoft.com/office/powerpoint/2010/main" val="21495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Wat </a:t>
            </a:r>
            <a:r>
              <a:rPr lang="en-US" sz="3200" dirty="0" err="1" smtClean="0"/>
              <a:t>gaan</a:t>
            </a:r>
            <a:r>
              <a:rPr lang="en-US" sz="3200" dirty="0" smtClean="0"/>
              <a:t> we </a:t>
            </a:r>
            <a:r>
              <a:rPr lang="en-US" sz="3200" dirty="0" err="1" smtClean="0"/>
              <a:t>doen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700" y="1200150"/>
            <a:ext cx="3456594" cy="3486122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Ideeën</a:t>
            </a:r>
            <a:r>
              <a:rPr lang="en-GB" sz="2400" dirty="0" smtClean="0"/>
              <a:t> </a:t>
            </a:r>
            <a:r>
              <a:rPr lang="en-GB" sz="2400" dirty="0" err="1" smtClean="0"/>
              <a:t>voor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buitenles</a:t>
            </a:r>
            <a:r>
              <a:rPr lang="en-GB" sz="2400" dirty="0" smtClean="0"/>
              <a:t> </a:t>
            </a:r>
            <a:r>
              <a:rPr lang="en-GB" sz="2400" dirty="0" err="1" smtClean="0"/>
              <a:t>bedenken</a:t>
            </a:r>
            <a:endParaRPr lang="en-GB" sz="2400" dirty="0" smtClean="0"/>
          </a:p>
          <a:p>
            <a:endParaRPr lang="nl-NL" sz="2400" dirty="0"/>
          </a:p>
          <a:p>
            <a:r>
              <a:rPr lang="en-GB" sz="2400" dirty="0" err="1" smtClean="0"/>
              <a:t>Kijken</a:t>
            </a:r>
            <a:r>
              <a:rPr lang="en-GB" sz="2400" dirty="0" smtClean="0"/>
              <a:t> </a:t>
            </a:r>
            <a:r>
              <a:rPr lang="en-GB" sz="2400" dirty="0" err="1" smtClean="0"/>
              <a:t>welk</a:t>
            </a:r>
            <a:r>
              <a:rPr lang="en-GB" sz="2400" dirty="0" smtClean="0"/>
              <a:t> </a:t>
            </a:r>
            <a:r>
              <a:rPr lang="en-GB" sz="2400" dirty="0" err="1" smtClean="0"/>
              <a:t>idee</a:t>
            </a:r>
            <a:r>
              <a:rPr lang="en-GB" sz="2400" dirty="0" smtClean="0"/>
              <a:t> </a:t>
            </a:r>
            <a:r>
              <a:rPr lang="en-GB" sz="2400" dirty="0" err="1" smtClean="0"/>
              <a:t>nieuw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bijzonder</a:t>
            </a:r>
            <a:r>
              <a:rPr lang="en-GB" sz="2400" dirty="0" smtClean="0"/>
              <a:t> is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D:\Users\ldirks\Pictures\Opschonen\Leon\Werk\WKZH-Delft\Ontwerpcirkel\2. ideeenverzinnen_selectere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887" y="1335940"/>
            <a:ext cx="2703512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Brainstormregels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11" y="1063229"/>
            <a:ext cx="6952459" cy="31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Combineer-fantaseer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00150"/>
            <a:ext cx="3474937" cy="3486122"/>
          </a:xfrm>
        </p:spPr>
        <p:txBody>
          <a:bodyPr>
            <a:normAutofit/>
          </a:bodyPr>
          <a:lstStyle/>
          <a:p>
            <a:r>
              <a:rPr lang="nl-NL" dirty="0" smtClean="0"/>
              <a:t>Leg </a:t>
            </a:r>
            <a:r>
              <a:rPr lang="nl-NL" dirty="0" smtClean="0"/>
              <a:t>de kaartjes op het bord en maak de zin af.</a:t>
            </a:r>
          </a:p>
          <a:p>
            <a:r>
              <a:rPr lang="nl-NL" dirty="0" smtClean="0"/>
              <a:t>Verzin ideeën en schrijf deze op losse kaartjes!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43" y="1283546"/>
            <a:ext cx="3510847" cy="234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92" y="0"/>
            <a:ext cx="74479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06" y="1428750"/>
            <a:ext cx="3992825" cy="276225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</p:spPr>
        <p:txBody>
          <a:bodyPr/>
          <a:lstStyle/>
          <a:p>
            <a:r>
              <a:rPr lang="en-GB" dirty="0" err="1" smtClean="0"/>
              <a:t>Doorgeefbrainstorm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219200"/>
            <a:ext cx="27735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Pak het </a:t>
            </a:r>
            <a:r>
              <a:rPr lang="en-GB" sz="2400" dirty="0" err="1" smtClean="0"/>
              <a:t>ingevulde</a:t>
            </a:r>
            <a:r>
              <a:rPr lang="en-GB" sz="2400" dirty="0" smtClean="0"/>
              <a:t> </a:t>
            </a:r>
            <a:r>
              <a:rPr lang="en-GB" sz="2400" dirty="0" err="1" smtClean="0"/>
              <a:t>vel</a:t>
            </a:r>
            <a:r>
              <a:rPr lang="en-GB" sz="2400" dirty="0" smtClean="0"/>
              <a:t> </a:t>
            </a:r>
            <a:r>
              <a:rPr lang="en-GB" sz="2400" dirty="0" err="1" smtClean="0"/>
              <a:t>erbij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bekijk</a:t>
            </a:r>
            <a:r>
              <a:rPr lang="en-GB" sz="2400" dirty="0" smtClean="0"/>
              <a:t> je </a:t>
            </a:r>
            <a:r>
              <a:rPr lang="en-GB" sz="2400" dirty="0" err="1" smtClean="0"/>
              <a:t>vraag</a:t>
            </a:r>
            <a:r>
              <a:rPr lang="en-GB" sz="2400" dirty="0" smtClean="0"/>
              <a:t>!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err="1" smtClean="0"/>
              <a:t>En</a:t>
            </a:r>
            <a:r>
              <a:rPr lang="en-GB" sz="2400" dirty="0" smtClean="0"/>
              <a:t> ken je de </a:t>
            </a:r>
            <a:r>
              <a:rPr lang="en-GB" sz="2400" dirty="0" err="1" smtClean="0"/>
              <a:t>brainstormregels</a:t>
            </a:r>
            <a:r>
              <a:rPr lang="en-GB" sz="2400" dirty="0" smtClean="0"/>
              <a:t> nog?</a:t>
            </a:r>
          </a:p>
          <a:p>
            <a:endParaRPr lang="en-GB" sz="2400" dirty="0" smtClean="0"/>
          </a:p>
          <a:p>
            <a:endParaRPr lang="en-GB" sz="2400" dirty="0"/>
          </a:p>
          <a:p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99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Brainstormregels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11" y="1063229"/>
            <a:ext cx="6952459" cy="31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Keuzekruis</a:t>
            </a:r>
            <a:endParaRPr lang="nl-NL" dirty="0"/>
          </a:p>
        </p:txBody>
      </p:sp>
      <p:pic>
        <p:nvPicPr>
          <p:cNvPr id="4" name="image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0895" y="1200150"/>
            <a:ext cx="6931286" cy="34861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4702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163</Words>
  <Application>Microsoft Office PowerPoint</Application>
  <PresentationFormat>On-screen Show (16:9)</PresentationFormat>
  <Paragraphs>44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      </vt:lpstr>
      <vt:lpstr>Wat hebben we gedaan?</vt:lpstr>
      <vt:lpstr>Wat gaan we doen?</vt:lpstr>
      <vt:lpstr>Brainstormregels</vt:lpstr>
      <vt:lpstr>Combineer-fantaseer</vt:lpstr>
      <vt:lpstr>PowerPoint Presentation</vt:lpstr>
      <vt:lpstr>Doorgeefbrainstorm</vt:lpstr>
      <vt:lpstr>Brainstormregels</vt:lpstr>
      <vt:lpstr>Keuzekruis</vt:lpstr>
      <vt:lpstr>Keuzekruis</vt:lpstr>
      <vt:lpstr>Terugblik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van den Burg</dc:creator>
  <cp:lastModifiedBy>Niels van den Burg</cp:lastModifiedBy>
  <cp:revision>42</cp:revision>
  <dcterms:created xsi:type="dcterms:W3CDTF">2015-07-09T11:57:30Z</dcterms:created>
  <dcterms:modified xsi:type="dcterms:W3CDTF">2019-01-28T15:54:16Z</dcterms:modified>
</cp:coreProperties>
</file>