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0"/>
  </p:notesMasterIdLst>
  <p:handoutMasterIdLst>
    <p:handoutMasterId r:id="rId11"/>
  </p:handoutMasterIdLst>
  <p:sldIdLst>
    <p:sldId id="373" r:id="rId2"/>
    <p:sldId id="453" r:id="rId3"/>
    <p:sldId id="448" r:id="rId4"/>
    <p:sldId id="447" r:id="rId5"/>
    <p:sldId id="454" r:id="rId6"/>
    <p:sldId id="455" r:id="rId7"/>
    <p:sldId id="456" r:id="rId8"/>
    <p:sldId id="457" r:id="rId9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mke Klapwijk - TNW" initials="RK-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54B9D"/>
    <a:srgbClr val="F58320"/>
    <a:srgbClr val="E61E40"/>
    <a:srgbClr val="00B0F0"/>
    <a:srgbClr val="8DC642"/>
    <a:srgbClr val="FDBA2A"/>
    <a:srgbClr val="EBC215"/>
    <a:srgbClr val="F17D09"/>
    <a:srgbClr val="E6B914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88633" autoAdjust="0"/>
  </p:normalViewPr>
  <p:slideViewPr>
    <p:cSldViewPr>
      <p:cViewPr>
        <p:scale>
          <a:sx n="90" d="100"/>
          <a:sy n="90" d="100"/>
        </p:scale>
        <p:origin x="-942" y="-90"/>
      </p:cViewPr>
      <p:guideLst>
        <p:guide orient="horz" pos="4069"/>
        <p:guide pos="5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90" y="-10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9E7A8D70-E579-4544-98A8-C1A4E1C151A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1888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15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67317121-F763-4576-AC0F-E002AC13B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85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err="1" smtClean="0"/>
              <a:t>Voor</a:t>
            </a:r>
            <a:r>
              <a:rPr lang="en-GB" altLang="nl-NL" dirty="0" smtClean="0"/>
              <a:t> de </a:t>
            </a:r>
            <a:r>
              <a:rPr lang="en-GB" altLang="nl-NL" dirty="0" err="1" smtClean="0"/>
              <a:t>leerkracht</a:t>
            </a:r>
            <a:r>
              <a:rPr lang="en-GB" altLang="nl-NL" dirty="0" smtClean="0"/>
              <a:t>: Het </a:t>
            </a:r>
            <a:r>
              <a:rPr lang="en-GB" altLang="nl-NL" dirty="0" err="1" smtClean="0"/>
              <a:t>kan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handig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zijn</a:t>
            </a:r>
            <a:r>
              <a:rPr lang="en-GB" altLang="nl-NL" baseline="0" dirty="0" smtClean="0"/>
              <a:t> om even </a:t>
            </a:r>
            <a:r>
              <a:rPr lang="en-GB" altLang="nl-NL" baseline="0" dirty="0" err="1" smtClean="0"/>
              <a:t>kort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te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herhalen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wat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er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vorige</a:t>
            </a:r>
            <a:r>
              <a:rPr lang="en-GB" altLang="nl-NL" baseline="0" dirty="0" smtClean="0"/>
              <a:t> les </a:t>
            </a:r>
            <a:r>
              <a:rPr lang="en-GB" altLang="nl-NL" baseline="0" dirty="0" err="1" smtClean="0"/>
              <a:t>gedaan</a:t>
            </a:r>
            <a:r>
              <a:rPr lang="en-GB" altLang="nl-NL" baseline="0" dirty="0" smtClean="0"/>
              <a:t> is </a:t>
            </a:r>
            <a:r>
              <a:rPr lang="en-GB" altLang="nl-NL" baseline="0" dirty="0" err="1" smtClean="0"/>
              <a:t>en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leerlingen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te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vragen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naar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hun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gekozen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ontwerpopdracht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en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ideeen</a:t>
            </a:r>
            <a:r>
              <a:rPr lang="en-GB" altLang="nl-NL" baseline="0" dirty="0" smtClean="0"/>
              <a:t> die </a:t>
            </a:r>
            <a:r>
              <a:rPr lang="en-GB" altLang="nl-NL" baseline="0" dirty="0" err="1" smtClean="0"/>
              <a:t>ze</a:t>
            </a:r>
            <a:r>
              <a:rPr lang="en-GB" altLang="nl-NL" baseline="0" dirty="0" smtClean="0"/>
              <a:t> al </a:t>
            </a:r>
            <a:r>
              <a:rPr lang="en-GB" altLang="nl-NL" baseline="0" dirty="0" err="1" smtClean="0"/>
              <a:t>hebben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bedacht</a:t>
            </a:r>
            <a:r>
              <a:rPr lang="en-GB" altLang="nl-NL" baseline="0" dirty="0" smtClean="0"/>
              <a:t>.  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smtClean="0"/>
              <a:t>In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vorige</a:t>
            </a:r>
            <a:r>
              <a:rPr lang="en-GB" altLang="nl-NL" baseline="0" dirty="0" smtClean="0"/>
              <a:t> lessen </a:t>
            </a:r>
            <a:r>
              <a:rPr lang="en-GB" altLang="nl-NL" baseline="0" dirty="0" err="1" smtClean="0"/>
              <a:t>hebben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leerlingen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verschillende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situaties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gesimuleerd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waarna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groepje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hebben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gevormd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ontwerpprobleem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hebben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gekozen</a:t>
            </a:r>
            <a:r>
              <a:rPr lang="en-GB" altLang="nl-NL" baseline="0" dirty="0" smtClean="0"/>
              <a:t>. Nu </a:t>
            </a:r>
            <a:r>
              <a:rPr lang="en-GB" altLang="nl-NL" baseline="0" dirty="0" err="1" smtClean="0"/>
              <a:t>gaan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leerlingen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voor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dat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probleem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oplossingen</a:t>
            </a:r>
            <a:r>
              <a:rPr lang="en-GB" altLang="nl-NL" baseline="0" dirty="0" smtClean="0"/>
              <a:t>(</a:t>
            </a:r>
            <a:r>
              <a:rPr lang="en-GB" altLang="nl-NL" baseline="0" dirty="0" err="1" smtClean="0"/>
              <a:t>ideeen</a:t>
            </a:r>
            <a:r>
              <a:rPr lang="en-GB" altLang="nl-NL" baseline="0" dirty="0" smtClean="0"/>
              <a:t>) </a:t>
            </a:r>
            <a:r>
              <a:rPr lang="en-GB" altLang="nl-NL" baseline="0" dirty="0" err="1" smtClean="0"/>
              <a:t>bedenken</a:t>
            </a:r>
            <a:r>
              <a:rPr lang="en-GB" altLang="nl-NL" baseline="0" dirty="0" smtClean="0"/>
              <a:t>.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err="1" smtClean="0"/>
              <a:t>Laat</a:t>
            </a:r>
            <a:r>
              <a:rPr lang="en-GB" altLang="nl-NL" dirty="0" smtClean="0"/>
              <a:t> de </a:t>
            </a:r>
            <a:r>
              <a:rPr lang="en-GB" altLang="nl-NL" dirty="0" err="1" smtClean="0"/>
              <a:t>leerlingen</a:t>
            </a:r>
            <a:r>
              <a:rPr lang="en-GB" altLang="nl-NL" dirty="0" smtClean="0"/>
              <a:t> het </a:t>
            </a:r>
            <a:r>
              <a:rPr lang="en-GB" altLang="nl-NL" dirty="0" err="1" smtClean="0"/>
              <a:t>gekozen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idee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verder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uitwerken</a:t>
            </a:r>
            <a:r>
              <a:rPr lang="en-GB" altLang="nl-NL" baseline="0" dirty="0" smtClean="0"/>
              <a:t>. </a:t>
            </a:r>
            <a:r>
              <a:rPr lang="en-GB" altLang="nl-NL" baseline="0" dirty="0" err="1" smtClean="0"/>
              <a:t>Als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leerkracht</a:t>
            </a:r>
            <a:r>
              <a:rPr lang="en-GB" altLang="nl-NL" baseline="0" dirty="0" smtClean="0"/>
              <a:t> is het </a:t>
            </a:r>
            <a:r>
              <a:rPr lang="en-GB" altLang="nl-NL" baseline="0" dirty="0" err="1" smtClean="0"/>
              <a:t>belangrijk</a:t>
            </a:r>
            <a:r>
              <a:rPr lang="en-GB" altLang="nl-NL" baseline="0" dirty="0" smtClean="0"/>
              <a:t> om </a:t>
            </a:r>
            <a:r>
              <a:rPr lang="en-GB" altLang="nl-NL" baseline="0" dirty="0" err="1" smtClean="0"/>
              <a:t>een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aantal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vragen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te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stellen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zodat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leerlingen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overal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aan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gedacht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hebben</a:t>
            </a:r>
            <a:r>
              <a:rPr lang="en-GB" altLang="nl-NL" baseline="0" dirty="0" smtClean="0"/>
              <a:t>. </a:t>
            </a:r>
            <a:r>
              <a:rPr lang="en-GB" altLang="nl-NL" baseline="0" dirty="0" err="1" smtClean="0"/>
              <a:t>Hiervoor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kan</a:t>
            </a:r>
            <a:r>
              <a:rPr lang="en-GB" altLang="nl-NL" baseline="0" dirty="0" smtClean="0"/>
              <a:t> het </a:t>
            </a:r>
            <a:r>
              <a:rPr lang="en-GB" altLang="nl-NL" baseline="0" dirty="0" err="1" smtClean="0"/>
              <a:t>vragenvel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en</a:t>
            </a:r>
            <a:r>
              <a:rPr lang="en-GB" altLang="nl-NL" baseline="0" dirty="0" smtClean="0"/>
              <a:t> het </a:t>
            </a:r>
            <a:r>
              <a:rPr lang="en-GB" altLang="nl-NL" baseline="0" dirty="0" err="1" smtClean="0"/>
              <a:t>programma</a:t>
            </a:r>
            <a:r>
              <a:rPr lang="en-GB" altLang="nl-NL" baseline="0" dirty="0" smtClean="0"/>
              <a:t> van </a:t>
            </a:r>
            <a:r>
              <a:rPr lang="en-GB" altLang="nl-NL" baseline="0" dirty="0" err="1" smtClean="0"/>
              <a:t>eisen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wensen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als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startpunt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gebruikt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worden</a:t>
            </a:r>
            <a:r>
              <a:rPr lang="en-GB" altLang="nl-NL" baseline="0" dirty="0" smtClean="0"/>
              <a:t>. 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err="1" smtClean="0"/>
              <a:t>Voordat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leerlingen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verder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gaan</a:t>
            </a:r>
            <a:r>
              <a:rPr lang="en-GB" altLang="nl-NL" baseline="0" dirty="0" smtClean="0"/>
              <a:t> met </a:t>
            </a:r>
            <a:r>
              <a:rPr lang="en-GB" altLang="nl-NL" baseline="0" dirty="0" err="1" smtClean="0"/>
              <a:t>hun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eigen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ontwerp</a:t>
            </a:r>
            <a:r>
              <a:rPr lang="en-GB" altLang="nl-NL" baseline="0" dirty="0" smtClean="0"/>
              <a:t> is het </a:t>
            </a:r>
            <a:r>
              <a:rPr lang="en-GB" altLang="nl-NL" baseline="0" dirty="0" err="1" smtClean="0"/>
              <a:t>handig</a:t>
            </a:r>
            <a:r>
              <a:rPr lang="en-GB" altLang="nl-NL" baseline="0" dirty="0" smtClean="0"/>
              <a:t> om </a:t>
            </a:r>
            <a:r>
              <a:rPr lang="en-GB" altLang="nl-NL" baseline="0" dirty="0" err="1" smtClean="0"/>
              <a:t>eerst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technische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vaardigheden</a:t>
            </a:r>
            <a:r>
              <a:rPr lang="en-GB" altLang="nl-NL" baseline="0" dirty="0" smtClean="0"/>
              <a:t> op </a:t>
            </a:r>
            <a:r>
              <a:rPr lang="en-GB" altLang="nl-NL" baseline="0" dirty="0" err="1" smtClean="0"/>
              <a:t>te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halen</a:t>
            </a:r>
            <a:r>
              <a:rPr lang="en-GB" altLang="nl-NL" baseline="0" dirty="0" smtClean="0"/>
              <a:t>. </a:t>
            </a:r>
            <a:r>
              <a:rPr lang="en-GB" altLang="nl-NL" baseline="0" dirty="0" err="1" smtClean="0"/>
              <a:t>Hiervoor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zijn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aantal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opdrachten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beschikbaar</a:t>
            </a:r>
            <a:r>
              <a:rPr lang="en-GB" altLang="nl-NL" baseline="0" dirty="0" smtClean="0"/>
              <a:t>. </a:t>
            </a:r>
            <a:r>
              <a:rPr lang="en-GB" altLang="nl-NL" baseline="0" dirty="0" err="1" smtClean="0"/>
              <a:t>Leerlingen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kunnen</a:t>
            </a:r>
            <a:r>
              <a:rPr lang="en-GB" altLang="nl-NL" baseline="0" dirty="0" smtClean="0"/>
              <a:t> 2 of 3 van die </a:t>
            </a:r>
            <a:r>
              <a:rPr lang="en-GB" altLang="nl-NL" baseline="0" dirty="0" err="1" smtClean="0"/>
              <a:t>opdrachten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uitkiezen</a:t>
            </a:r>
            <a:r>
              <a:rPr lang="en-GB" altLang="nl-NL" baseline="0" dirty="0" smtClean="0"/>
              <a:t> om </a:t>
            </a:r>
            <a:r>
              <a:rPr lang="en-GB" altLang="nl-NL" baseline="0" dirty="0" err="1" smtClean="0"/>
              <a:t>te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doen</a:t>
            </a:r>
            <a:r>
              <a:rPr lang="en-GB" altLang="nl-NL" baseline="0" dirty="0" smtClean="0"/>
              <a:t>, het is </a:t>
            </a:r>
            <a:r>
              <a:rPr lang="en-GB" altLang="nl-NL" baseline="0" dirty="0" err="1" smtClean="0"/>
              <a:t>handig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als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opdrachten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iets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te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maken</a:t>
            </a:r>
            <a:r>
              <a:rPr lang="en-GB" altLang="nl-NL" baseline="0" dirty="0" smtClean="0"/>
              <a:t> met </a:t>
            </a:r>
            <a:r>
              <a:rPr lang="en-GB" altLang="nl-NL" baseline="0" dirty="0" err="1" smtClean="0"/>
              <a:t>hun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ontwerp</a:t>
            </a:r>
            <a:r>
              <a:rPr lang="en-GB" altLang="nl-NL" baseline="0" dirty="0" smtClean="0"/>
              <a:t>. 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err="1" smtClean="0"/>
              <a:t>Laat</a:t>
            </a:r>
            <a:r>
              <a:rPr lang="en-GB" altLang="nl-NL" dirty="0" smtClean="0"/>
              <a:t> de </a:t>
            </a:r>
            <a:r>
              <a:rPr lang="en-GB" altLang="nl-NL" dirty="0" err="1" smtClean="0"/>
              <a:t>leerlingen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omschrijven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wat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nodig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hebben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en</a:t>
            </a:r>
            <a:r>
              <a:rPr lang="en-GB" altLang="nl-NL" baseline="0" dirty="0" smtClean="0"/>
              <a:t> hoe </a:t>
            </a:r>
            <a:r>
              <a:rPr lang="en-GB" altLang="nl-NL" baseline="0" dirty="0" err="1" smtClean="0"/>
              <a:t>ze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bepaalde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onderdelen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aan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elkaar</a:t>
            </a:r>
            <a:r>
              <a:rPr lang="en-GB" altLang="nl-NL" baseline="0" dirty="0" smtClean="0"/>
              <a:t> vast </a:t>
            </a:r>
            <a:r>
              <a:rPr lang="en-GB" altLang="nl-NL" baseline="0" dirty="0" err="1" smtClean="0"/>
              <a:t>maken</a:t>
            </a:r>
            <a:r>
              <a:rPr lang="en-GB" altLang="nl-NL" baseline="0" dirty="0" smtClean="0"/>
              <a:t>. Het </a:t>
            </a:r>
            <a:r>
              <a:rPr lang="en-GB" altLang="nl-NL" baseline="0" dirty="0" err="1" smtClean="0"/>
              <a:t>kan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zijn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dat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bij</a:t>
            </a:r>
            <a:r>
              <a:rPr lang="en-GB" altLang="nl-NL" baseline="0" dirty="0" smtClean="0"/>
              <a:t> het prototype </a:t>
            </a:r>
            <a:r>
              <a:rPr lang="en-GB" altLang="nl-NL" baseline="0" dirty="0" err="1" smtClean="0"/>
              <a:t>maken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bepaalde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onderdelen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toch</a:t>
            </a:r>
            <a:r>
              <a:rPr lang="en-GB" altLang="nl-NL" baseline="0" dirty="0" smtClean="0"/>
              <a:t> nog </a:t>
            </a:r>
            <a:r>
              <a:rPr lang="en-GB" altLang="nl-NL" baseline="0" dirty="0" err="1" smtClean="0"/>
              <a:t>niet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helemaal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uitgedacht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zijn</a:t>
            </a:r>
            <a:r>
              <a:rPr lang="en-GB" altLang="nl-NL" baseline="0" dirty="0" smtClean="0"/>
              <a:t> of </a:t>
            </a:r>
            <a:r>
              <a:rPr lang="en-GB" altLang="nl-NL" baseline="0" dirty="0" err="1" smtClean="0"/>
              <a:t>iets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niet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blijkt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te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kunnen</a:t>
            </a:r>
            <a:r>
              <a:rPr lang="en-GB" altLang="nl-NL" baseline="0" dirty="0" smtClean="0"/>
              <a:t>, </a:t>
            </a:r>
            <a:r>
              <a:rPr lang="en-GB" altLang="nl-NL" baseline="0" dirty="0" err="1" smtClean="0"/>
              <a:t>leerlingen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kunnen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dan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ter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plekke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oplossing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bedenken</a:t>
            </a:r>
            <a:r>
              <a:rPr lang="en-GB" altLang="nl-NL" baseline="0" dirty="0" smtClean="0"/>
              <a:t>. 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err="1" smtClean="0"/>
              <a:t>Laat</a:t>
            </a:r>
            <a:r>
              <a:rPr lang="en-GB" altLang="nl-NL" dirty="0" smtClean="0"/>
              <a:t> de </a:t>
            </a:r>
            <a:r>
              <a:rPr lang="en-GB" altLang="nl-NL" dirty="0" err="1" smtClean="0"/>
              <a:t>leerlingen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indien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nodig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spullen</a:t>
            </a:r>
            <a:r>
              <a:rPr lang="en-GB" altLang="nl-NL" baseline="0" dirty="0" smtClean="0"/>
              <a:t> van </a:t>
            </a:r>
            <a:r>
              <a:rPr lang="en-GB" altLang="nl-NL" baseline="0" dirty="0" err="1" smtClean="0"/>
              <a:t>thuis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meenemen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voor</a:t>
            </a:r>
            <a:r>
              <a:rPr lang="en-GB" altLang="nl-NL" baseline="0" dirty="0" smtClean="0"/>
              <a:t> het prototype. 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349C04-F4BB-4C71-A2BE-2F8A8FA5A37B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11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01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2738" y="457200"/>
            <a:ext cx="1914525" cy="4876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592763" cy="4876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14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659688" cy="106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925513" y="2286000"/>
            <a:ext cx="7648575" cy="3048000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2743216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E163CC15-59A0-4AEB-9934-3D96A2F02D5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21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030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2286000"/>
            <a:ext cx="3748087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6000" y="2286000"/>
            <a:ext cx="3748088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74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77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12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1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94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8972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980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465138" y="6129338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mtClean="0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0"/>
            <a:ext cx="7659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648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  <a:p>
            <a:pPr lvl="3"/>
            <a:r>
              <a:rPr lang="nl-NL" altLang="nl-NL" smtClean="0"/>
              <a:t>Fourth level</a:t>
            </a:r>
          </a:p>
          <a:p>
            <a:pPr lvl="4"/>
            <a:r>
              <a:rPr lang="nl-NL" altLang="nl-NL" smtClean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7640638" y="6297613"/>
            <a:ext cx="5397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z="1300" smtClean="0"/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mtClean="0"/>
          </a:p>
        </p:txBody>
      </p:sp>
      <p:sp>
        <p:nvSpPr>
          <p:cNvPr id="1031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032" name="Picture 21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4" name="Rectangle 28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mtClean="0"/>
          </a:p>
        </p:txBody>
      </p:sp>
      <p:sp>
        <p:nvSpPr>
          <p:cNvPr id="1035" name="Text Box 15"/>
          <p:cNvSpPr txBox="1">
            <a:spLocks noChangeArrowheads="1"/>
          </p:cNvSpPr>
          <p:nvPr userDrawn="1"/>
        </p:nvSpPr>
        <p:spPr bwMode="auto">
          <a:xfrm>
            <a:off x="8229600" y="6294438"/>
            <a:ext cx="9144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200" dirty="0" smtClean="0">
                <a:solidFill>
                  <a:schemeClr val="bg2"/>
                </a:solidFill>
                <a:cs typeface="+mn-cs"/>
              </a:rPr>
              <a:t>| </a:t>
            </a:r>
            <a:endParaRPr lang="nl-NL" dirty="0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5pPr>
      <a:lvl6pPr marL="13144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5pPr>
      <a:lvl6pPr marL="21764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12" Type="http://schemas.openxmlformats.org/officeDocument/2006/relationships/image" Target="../media/image24.jpeg"/><Relationship Id="rId17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11" Type="http://schemas.openxmlformats.org/officeDocument/2006/relationships/image" Target="../media/image23.jpeg"/><Relationship Id="rId5" Type="http://schemas.openxmlformats.org/officeDocument/2006/relationships/image" Target="../media/image17.jp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smtClean="0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Biomedisch</a:t>
            </a:r>
            <a:r>
              <a:rPr lang="en-US" altLang="nl-NL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Ontwerpen</a:t>
            </a:r>
            <a:r>
              <a:rPr lang="en-US" altLang="nl-NL" sz="3200" b="1" dirty="0" smtClean="0">
                <a:solidFill>
                  <a:schemeClr val="bg1">
                    <a:lumMod val="50000"/>
                  </a:schemeClr>
                </a:solidFill>
              </a:rPr>
              <a:t>’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854B9D"/>
                </a:solidFill>
              </a:rPr>
              <a:t>Stap</a:t>
            </a:r>
            <a:r>
              <a:rPr lang="en-US" altLang="nl-NL" sz="2400" dirty="0" smtClean="0">
                <a:solidFill>
                  <a:srgbClr val="854B9D"/>
                </a:solidFill>
              </a:rPr>
              <a:t> 3: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Concepten</a:t>
            </a:r>
            <a:r>
              <a:rPr lang="en-US" altLang="nl-NL" sz="2400" dirty="0" smtClean="0">
                <a:solidFill>
                  <a:srgbClr val="854B9D"/>
                </a:solidFill>
              </a:rPr>
              <a:t>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uitwerken</a:t>
            </a:r>
            <a:r>
              <a:rPr lang="en-US" altLang="nl-NL" sz="2400" dirty="0" smtClean="0">
                <a:solidFill>
                  <a:srgbClr val="854B9D"/>
                </a:solidFill>
              </a:rPr>
              <a:t>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en</a:t>
            </a:r>
            <a:r>
              <a:rPr lang="en-US" altLang="nl-NL" sz="2400" dirty="0" smtClean="0">
                <a:solidFill>
                  <a:srgbClr val="854B9D"/>
                </a:solidFill>
              </a:rPr>
              <a:t>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selecteren</a:t>
            </a:r>
            <a:endParaRPr lang="en-US" altLang="nl-NL" sz="2400" dirty="0" smtClean="0">
              <a:solidFill>
                <a:srgbClr val="854B9D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99" y="2060846"/>
            <a:ext cx="3716730" cy="3758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67033" r="23300"/>
          <a:stretch/>
        </p:blipFill>
        <p:spPr>
          <a:xfrm>
            <a:off x="400449" y="2399100"/>
            <a:ext cx="4377455" cy="3081699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Ontwerpcyclus</a:t>
            </a:r>
            <a:endParaRPr lang="en-US" altLang="nl-NL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854B9D"/>
                </a:solidFill>
              </a:rPr>
              <a:t>Biomedisch</a:t>
            </a:r>
            <a:r>
              <a:rPr lang="en-US" altLang="nl-NL" sz="2400" dirty="0" smtClean="0">
                <a:solidFill>
                  <a:srgbClr val="854B9D"/>
                </a:solidFill>
              </a:rPr>
              <a:t>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Ontwerpen</a:t>
            </a:r>
            <a:r>
              <a:rPr lang="en-US" altLang="nl-NL" sz="2400" dirty="0" smtClean="0">
                <a:solidFill>
                  <a:srgbClr val="854B9D"/>
                </a:solidFill>
              </a:rPr>
              <a:t> in de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klas</a:t>
            </a:r>
            <a:r>
              <a:rPr lang="en-US" altLang="nl-NL" sz="2400" dirty="0" smtClean="0">
                <a:solidFill>
                  <a:srgbClr val="854B9D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51501"/>
            <a:ext cx="1680000" cy="2520000"/>
          </a:xfrm>
          <a:prstGeom prst="rect">
            <a:avLst/>
          </a:prstGeom>
          <a:ln w="38100">
            <a:solidFill>
              <a:srgbClr val="8DC64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2" r="23301"/>
          <a:stretch/>
        </p:blipFill>
        <p:spPr>
          <a:xfrm>
            <a:off x="1936178" y="2564905"/>
            <a:ext cx="1771726" cy="25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39" y="2551501"/>
            <a:ext cx="1803681" cy="2520000"/>
          </a:xfrm>
          <a:prstGeom prst="rect">
            <a:avLst/>
          </a:prstGeom>
          <a:ln w="38100">
            <a:solidFill>
              <a:srgbClr val="854B9D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r="14719"/>
          <a:stretch/>
        </p:blipFill>
        <p:spPr>
          <a:xfrm>
            <a:off x="5775435" y="2565184"/>
            <a:ext cx="1388853" cy="2520000"/>
          </a:xfrm>
          <a:prstGeom prst="rect">
            <a:avLst/>
          </a:prstGeom>
          <a:ln w="38100">
            <a:solidFill>
              <a:srgbClr val="F5832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65184"/>
            <a:ext cx="1732915" cy="2520000"/>
          </a:xfrm>
          <a:prstGeom prst="rect">
            <a:avLst/>
          </a:prstGeom>
          <a:ln w="38100">
            <a:solidFill>
              <a:srgbClr val="FDBA2A"/>
            </a:solidFill>
          </a:ln>
        </p:spPr>
      </p:pic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0" y="5087450"/>
            <a:ext cx="230854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-161924">
              <a:lnSpc>
                <a:spcPct val="150000"/>
              </a:lnSpc>
              <a:buNone/>
            </a:pPr>
            <a:r>
              <a:rPr lang="en-US" sz="1200" b="1" dirty="0" smtClean="0">
                <a:solidFill>
                  <a:srgbClr val="8DC642"/>
                </a:solidFill>
              </a:rPr>
              <a:t>Hoe is </a:t>
            </a:r>
            <a:r>
              <a:rPr lang="en-US" sz="1200" b="1" dirty="0" err="1" smtClean="0">
                <a:solidFill>
                  <a:srgbClr val="8DC642"/>
                </a:solidFill>
              </a:rPr>
              <a:t>dat</a:t>
            </a:r>
            <a:r>
              <a:rPr lang="en-US" sz="1200" b="1" dirty="0" smtClean="0">
                <a:solidFill>
                  <a:srgbClr val="8DC642"/>
                </a:solidFill>
              </a:rPr>
              <a:t> nu met 1 arm? </a:t>
            </a:r>
            <a:endParaRPr lang="en-US" sz="1200" b="1" dirty="0">
              <a:solidFill>
                <a:srgbClr val="8DC642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1835696" y="2132856"/>
            <a:ext cx="30104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-161924">
              <a:lnSpc>
                <a:spcPct val="150000"/>
              </a:lnSpc>
              <a:buNone/>
            </a:pPr>
            <a:r>
              <a:rPr lang="en-US" sz="1200" b="1" dirty="0" err="1" smtClean="0">
                <a:solidFill>
                  <a:srgbClr val="00B0F0"/>
                </a:solidFill>
              </a:rPr>
              <a:t>Zoveel</a:t>
            </a:r>
            <a:r>
              <a:rPr lang="en-US" sz="1200" b="1" dirty="0" smtClean="0">
                <a:solidFill>
                  <a:srgbClr val="00B0F0"/>
                </a:solidFill>
              </a:rPr>
              <a:t> </a:t>
            </a:r>
            <a:r>
              <a:rPr lang="en-US" sz="1200" b="1" dirty="0" err="1" smtClean="0">
                <a:solidFill>
                  <a:srgbClr val="00B0F0"/>
                </a:solidFill>
              </a:rPr>
              <a:t>mogelijk</a:t>
            </a:r>
            <a:r>
              <a:rPr lang="en-US" sz="1200" b="1" dirty="0">
                <a:solidFill>
                  <a:srgbClr val="00B0F0"/>
                </a:solidFill>
              </a:rPr>
              <a:t> </a:t>
            </a:r>
            <a:r>
              <a:rPr lang="en-US" sz="1200" b="1" dirty="0" err="1" smtClean="0">
                <a:solidFill>
                  <a:srgbClr val="00B0F0"/>
                </a:solidFill>
              </a:rPr>
              <a:t>ideeën</a:t>
            </a:r>
            <a:r>
              <a:rPr lang="en-US" sz="1200" b="1" dirty="0" smtClean="0">
                <a:solidFill>
                  <a:srgbClr val="00B0F0"/>
                </a:solidFill>
              </a:rPr>
              <a:t> </a:t>
            </a:r>
            <a:r>
              <a:rPr lang="en-US" sz="1200" b="1" dirty="0" err="1" smtClean="0">
                <a:solidFill>
                  <a:srgbClr val="00B0F0"/>
                </a:solidFill>
              </a:rPr>
              <a:t>verzinnen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3721792" y="5102730"/>
            <a:ext cx="30104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-161924">
              <a:lnSpc>
                <a:spcPct val="150000"/>
              </a:lnSpc>
              <a:buNone/>
            </a:pPr>
            <a:r>
              <a:rPr lang="en-US" sz="1200" b="1" dirty="0" err="1" smtClean="0">
                <a:solidFill>
                  <a:srgbClr val="854B9D"/>
                </a:solidFill>
              </a:rPr>
              <a:t>Idee</a:t>
            </a:r>
            <a:r>
              <a:rPr lang="en-US" sz="1200" b="1" dirty="0" smtClean="0">
                <a:solidFill>
                  <a:srgbClr val="854B9D"/>
                </a:solidFill>
              </a:rPr>
              <a:t> </a:t>
            </a:r>
            <a:r>
              <a:rPr lang="en-US" sz="1200" b="1" dirty="0" err="1" smtClean="0">
                <a:solidFill>
                  <a:srgbClr val="854B9D"/>
                </a:solidFill>
              </a:rPr>
              <a:t>uitwerken</a:t>
            </a:r>
            <a:r>
              <a:rPr lang="en-US" sz="1200" b="1" dirty="0" smtClean="0">
                <a:solidFill>
                  <a:srgbClr val="854B9D"/>
                </a:solidFill>
              </a:rPr>
              <a:t> </a:t>
            </a:r>
            <a:r>
              <a:rPr lang="en-US" sz="1200" b="1" dirty="0" err="1" smtClean="0">
                <a:solidFill>
                  <a:srgbClr val="854B9D"/>
                </a:solidFill>
              </a:rPr>
              <a:t>en</a:t>
            </a:r>
            <a:r>
              <a:rPr lang="en-US" sz="1200" b="1" dirty="0" smtClean="0">
                <a:solidFill>
                  <a:srgbClr val="854B9D"/>
                </a:solidFill>
              </a:rPr>
              <a:t> prototype </a:t>
            </a:r>
            <a:r>
              <a:rPr lang="en-US" sz="1200" b="1" dirty="0" err="1" smtClean="0">
                <a:solidFill>
                  <a:srgbClr val="854B9D"/>
                </a:solidFill>
              </a:rPr>
              <a:t>maken</a:t>
            </a:r>
            <a:endParaRPr lang="en-US" sz="1200" b="1" dirty="0">
              <a:solidFill>
                <a:srgbClr val="854B9D"/>
              </a:solidFill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 bwMode="auto">
          <a:xfrm>
            <a:off x="5652120" y="2132856"/>
            <a:ext cx="30104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-161924">
              <a:lnSpc>
                <a:spcPct val="150000"/>
              </a:lnSpc>
              <a:buNone/>
            </a:pPr>
            <a:r>
              <a:rPr lang="en-US" sz="1200" b="1" dirty="0" err="1" smtClean="0">
                <a:solidFill>
                  <a:srgbClr val="F58320"/>
                </a:solidFill>
              </a:rPr>
              <a:t>Testen</a:t>
            </a:r>
            <a:endParaRPr lang="en-US" sz="1200" b="1" dirty="0">
              <a:solidFill>
                <a:srgbClr val="F58320"/>
              </a:solidFill>
            </a:endParaRPr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7284554" y="5085184"/>
            <a:ext cx="30104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-161924">
              <a:lnSpc>
                <a:spcPct val="150000"/>
              </a:lnSpc>
              <a:buNone/>
            </a:pPr>
            <a:r>
              <a:rPr lang="en-US" sz="1200" b="1" dirty="0" err="1" smtClean="0">
                <a:solidFill>
                  <a:srgbClr val="FDBA2A"/>
                </a:solidFill>
              </a:rPr>
              <a:t>Presenteren</a:t>
            </a:r>
            <a:endParaRPr lang="en-US" sz="1200" b="1" dirty="0">
              <a:solidFill>
                <a:srgbClr val="FDBA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8272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Inhoud</a:t>
            </a:r>
            <a:r>
              <a:rPr lang="en-US" altLang="nl-NL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854B9D"/>
                </a:solidFill>
              </a:rPr>
              <a:t>Wat</a:t>
            </a:r>
            <a:r>
              <a:rPr lang="en-US" altLang="nl-NL" sz="2400" dirty="0" smtClean="0">
                <a:solidFill>
                  <a:srgbClr val="854B9D"/>
                </a:solidFill>
              </a:rPr>
              <a:t>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gaan</a:t>
            </a:r>
            <a:r>
              <a:rPr lang="en-US" altLang="nl-NL" sz="2400" dirty="0" smtClean="0">
                <a:solidFill>
                  <a:srgbClr val="854B9D"/>
                </a:solidFill>
              </a:rPr>
              <a:t> we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allemaal</a:t>
            </a:r>
            <a:r>
              <a:rPr lang="en-US" altLang="nl-NL" sz="2400" dirty="0" smtClean="0">
                <a:solidFill>
                  <a:srgbClr val="854B9D"/>
                </a:solidFill>
              </a:rPr>
              <a:t>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doen</a:t>
            </a:r>
            <a:r>
              <a:rPr lang="en-US" altLang="nl-NL" sz="2400" dirty="0" smtClean="0">
                <a:solidFill>
                  <a:srgbClr val="854B9D"/>
                </a:solidFill>
              </a:rPr>
              <a:t>? </a:t>
            </a:r>
            <a:endParaRPr lang="en-US" altLang="nl-NL" sz="2400" dirty="0">
              <a:solidFill>
                <a:srgbClr val="854B9D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8174670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854B9D"/>
              </a:buClr>
              <a:buFont typeface="Arial" panose="020B0604020202020204" pitchFamily="34" charset="0"/>
              <a:buChar char="•"/>
            </a:pPr>
            <a:r>
              <a:rPr lang="nl-NL" b="1" dirty="0"/>
              <a:t>Ideeën combineren en uitwerken </a:t>
            </a:r>
            <a:endParaRPr lang="nl-NL" b="1" dirty="0" smtClean="0"/>
          </a:p>
          <a:p>
            <a:pPr eaLnBrk="1" hangingPunct="1">
              <a:lnSpc>
                <a:spcPct val="150000"/>
              </a:lnSpc>
              <a:buClr>
                <a:srgbClr val="854B9D"/>
              </a:buClr>
              <a:buFont typeface="Arial" panose="020B0604020202020204" pitchFamily="34" charset="0"/>
              <a:buChar char="•"/>
            </a:pPr>
            <a:r>
              <a:rPr lang="en-US" altLang="nl-NL" b="1" dirty="0" err="1" smtClean="0"/>
              <a:t>Technische</a:t>
            </a:r>
            <a:r>
              <a:rPr lang="en-US" altLang="nl-NL" b="1" dirty="0" smtClean="0"/>
              <a:t> </a:t>
            </a:r>
            <a:r>
              <a:rPr lang="en-US" altLang="nl-NL" b="1" dirty="0" err="1" smtClean="0"/>
              <a:t>vaardigheden</a:t>
            </a:r>
            <a:r>
              <a:rPr lang="en-US" altLang="nl-NL" b="1" dirty="0" smtClean="0"/>
              <a:t> </a:t>
            </a:r>
            <a:r>
              <a:rPr lang="en-US" altLang="nl-NL" b="1" dirty="0" err="1" smtClean="0"/>
              <a:t>oefenen</a:t>
            </a:r>
            <a:endParaRPr lang="en-US" altLang="nl-NL" dirty="0" smtClean="0"/>
          </a:p>
          <a:p>
            <a:pPr eaLnBrk="1" hangingPunct="1">
              <a:lnSpc>
                <a:spcPct val="150000"/>
              </a:lnSpc>
              <a:buClr>
                <a:srgbClr val="854B9D"/>
              </a:buClr>
              <a:buFont typeface="Arial" panose="020B0604020202020204" pitchFamily="34" charset="0"/>
              <a:buChar char="•"/>
            </a:pPr>
            <a:r>
              <a:rPr lang="en-US" altLang="nl-NL" b="1" dirty="0" err="1" smtClean="0"/>
              <a:t>Werkplan</a:t>
            </a:r>
            <a:r>
              <a:rPr lang="en-US" altLang="nl-NL" b="1" dirty="0" smtClean="0"/>
              <a:t> </a:t>
            </a:r>
            <a:r>
              <a:rPr lang="en-US" altLang="nl-NL" b="1" dirty="0" err="1" smtClean="0"/>
              <a:t>maken</a:t>
            </a:r>
            <a:endParaRPr lang="en-US" altLang="nl-NL" dirty="0" smtClean="0"/>
          </a:p>
          <a:p>
            <a:pPr eaLnBrk="1" hangingPunct="1">
              <a:lnSpc>
                <a:spcPct val="150000"/>
              </a:lnSpc>
              <a:buClr>
                <a:srgbClr val="854B9D"/>
              </a:buClr>
              <a:buFont typeface="Arial" panose="020B0604020202020204" pitchFamily="34" charset="0"/>
              <a:buChar char="•"/>
            </a:pPr>
            <a:r>
              <a:rPr lang="en-US" altLang="nl-NL" b="1" dirty="0" err="1" smtClean="0"/>
              <a:t>Materialen</a:t>
            </a:r>
            <a:r>
              <a:rPr lang="en-US" altLang="nl-NL" b="1" dirty="0" smtClean="0"/>
              <a:t> </a:t>
            </a:r>
            <a:r>
              <a:rPr lang="en-US" altLang="nl-NL" b="1" dirty="0" err="1" smtClean="0"/>
              <a:t>en</a:t>
            </a:r>
            <a:r>
              <a:rPr lang="en-US" altLang="nl-NL" b="1" dirty="0" smtClean="0"/>
              <a:t> </a:t>
            </a:r>
            <a:r>
              <a:rPr lang="en-US" altLang="nl-NL" b="1" dirty="0" err="1" smtClean="0"/>
              <a:t>gereedschap</a:t>
            </a:r>
            <a:r>
              <a:rPr lang="en-US" altLang="nl-NL" b="1" dirty="0" smtClean="0"/>
              <a:t> </a:t>
            </a:r>
            <a:r>
              <a:rPr lang="en-US" altLang="nl-NL" b="1" dirty="0" err="1" smtClean="0"/>
              <a:t>verzamelen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07901676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814902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900" b="1" dirty="0" err="1">
                <a:solidFill>
                  <a:schemeClr val="bg1">
                    <a:lumMod val="50000"/>
                  </a:schemeClr>
                </a:solidFill>
              </a:rPr>
              <a:t>Ideeën</a:t>
            </a:r>
            <a:r>
              <a:rPr lang="en-US" altLang="nl-NL" sz="2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2900" b="1" dirty="0" err="1">
                <a:solidFill>
                  <a:schemeClr val="bg1">
                    <a:lumMod val="50000"/>
                  </a:schemeClr>
                </a:solidFill>
              </a:rPr>
              <a:t>combineren</a:t>
            </a:r>
            <a:r>
              <a:rPr lang="en-US" altLang="nl-NL" sz="2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2900" b="1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altLang="nl-NL" sz="2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2900" b="1" dirty="0" err="1">
                <a:solidFill>
                  <a:schemeClr val="bg1">
                    <a:lumMod val="50000"/>
                  </a:schemeClr>
                </a:solidFill>
              </a:rPr>
              <a:t>uitwerken</a:t>
            </a:r>
            <a:r>
              <a:rPr lang="en-US" altLang="nl-NL" sz="2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854B9D"/>
                </a:solidFill>
              </a:rPr>
              <a:t>Klopt</a:t>
            </a:r>
            <a:r>
              <a:rPr lang="en-US" altLang="nl-NL" sz="2400" dirty="0" smtClean="0">
                <a:solidFill>
                  <a:srgbClr val="854B9D"/>
                </a:solidFill>
              </a:rPr>
              <a:t>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alles</a:t>
            </a:r>
            <a:r>
              <a:rPr lang="en-US" altLang="nl-NL" sz="2400" dirty="0" smtClean="0">
                <a:solidFill>
                  <a:srgbClr val="854B9D"/>
                </a:solidFill>
              </a:rPr>
              <a:t>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aan</a:t>
            </a:r>
            <a:r>
              <a:rPr lang="en-US" altLang="nl-NL" sz="2400" dirty="0" smtClean="0">
                <a:solidFill>
                  <a:srgbClr val="854B9D"/>
                </a:solidFill>
              </a:rPr>
              <a:t> je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ontwerp</a:t>
            </a:r>
            <a:r>
              <a:rPr lang="en-US" altLang="nl-NL" sz="2400" dirty="0" smtClean="0">
                <a:solidFill>
                  <a:srgbClr val="854B9D"/>
                </a:solidFill>
              </a:rPr>
              <a:t>? </a:t>
            </a:r>
            <a:endParaRPr lang="en-US" altLang="nl-NL" sz="2400" dirty="0">
              <a:solidFill>
                <a:srgbClr val="854B9D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5006318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854B9D"/>
              </a:buClr>
            </a:pPr>
            <a:r>
              <a:rPr lang="en-GB" dirty="0" smtClean="0"/>
              <a:t>Hoe </a:t>
            </a:r>
            <a:r>
              <a:rPr lang="en-GB" dirty="0" err="1" smtClean="0"/>
              <a:t>werkt</a:t>
            </a:r>
            <a:r>
              <a:rPr lang="en-GB" dirty="0" smtClean="0"/>
              <a:t> het? </a:t>
            </a:r>
          </a:p>
          <a:p>
            <a:pPr>
              <a:lnSpc>
                <a:spcPct val="150000"/>
              </a:lnSpc>
              <a:buClr>
                <a:srgbClr val="854B9D"/>
              </a:buClr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leg </a:t>
            </a:r>
            <a:r>
              <a:rPr lang="en-GB" dirty="0" err="1" smtClean="0">
                <a:sym typeface="Wingdings" panose="05000000000000000000" pitchFamily="2" charset="2"/>
              </a:rPr>
              <a:t>uit</a:t>
            </a:r>
            <a:r>
              <a:rPr lang="en-GB" dirty="0" smtClean="0">
                <a:sym typeface="Wingdings" panose="05000000000000000000" pitchFamily="2" charset="2"/>
              </a:rPr>
              <a:t> met </a:t>
            </a:r>
            <a:r>
              <a:rPr lang="en-GB" dirty="0" err="1" smtClean="0">
                <a:sym typeface="Wingdings" panose="05000000000000000000" pitchFamily="2" charset="2"/>
              </a:rPr>
              <a:t>tekeningen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en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woorden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lnSpc>
                <a:spcPct val="150000"/>
              </a:lnSpc>
              <a:buClr>
                <a:srgbClr val="854B9D"/>
              </a:buClr>
              <a:buNone/>
            </a:pPr>
            <a:endParaRPr lang="en-GB" dirty="0" smtClean="0"/>
          </a:p>
          <a:p>
            <a:pPr>
              <a:lnSpc>
                <a:spcPct val="150000"/>
              </a:lnSpc>
              <a:buClr>
                <a:srgbClr val="854B9D"/>
              </a:buClr>
            </a:pPr>
            <a:r>
              <a:rPr lang="en-GB" dirty="0" err="1" smtClean="0"/>
              <a:t>Voldoet</a:t>
            </a:r>
            <a:r>
              <a:rPr lang="en-GB" dirty="0" smtClean="0"/>
              <a:t> het </a:t>
            </a:r>
            <a:r>
              <a:rPr lang="en-GB" dirty="0" err="1" smtClean="0"/>
              <a:t>ontwerp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eisen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wensen</a:t>
            </a:r>
            <a:r>
              <a:rPr lang="en-GB" dirty="0" smtClean="0"/>
              <a:t>? </a:t>
            </a:r>
          </a:p>
          <a:p>
            <a:pPr>
              <a:lnSpc>
                <a:spcPct val="150000"/>
              </a:lnSpc>
              <a:buClr>
                <a:srgbClr val="854B9D"/>
              </a:buClr>
              <a:buFont typeface="Wingdings"/>
              <a:buChar char="à"/>
            </a:pPr>
            <a:r>
              <a:rPr lang="en-GB" dirty="0" err="1" smtClean="0">
                <a:sym typeface="Wingdings" panose="05000000000000000000" pitchFamily="2" charset="2"/>
              </a:rPr>
              <a:t>zo</a:t>
            </a:r>
            <a:r>
              <a:rPr lang="en-GB" dirty="0" smtClean="0">
                <a:sym typeface="Wingdings" panose="05000000000000000000" pitchFamily="2" charset="2"/>
              </a:rPr>
              <a:t> nee, </a:t>
            </a:r>
            <a:r>
              <a:rPr lang="en-GB" dirty="0" err="1" smtClean="0">
                <a:sym typeface="Wingdings" panose="05000000000000000000" pitchFamily="2" charset="2"/>
              </a:rPr>
              <a:t>verbeter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waar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nodig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50000"/>
              </a:lnSpc>
              <a:buClr>
                <a:srgbClr val="854B9D"/>
              </a:buClr>
              <a:buFont typeface="Wingdings"/>
              <a:buChar char="à"/>
            </a:pPr>
            <a:endParaRPr lang="en-GB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Clr>
                <a:srgbClr val="854B9D"/>
              </a:buClr>
            </a:pPr>
            <a:r>
              <a:rPr lang="en-GB" dirty="0" err="1" smtClean="0"/>
              <a:t>Gebruik</a:t>
            </a:r>
            <a:r>
              <a:rPr lang="en-GB" dirty="0" smtClean="0"/>
              <a:t> het </a:t>
            </a:r>
            <a:r>
              <a:rPr lang="en-GB" dirty="0" err="1" smtClean="0"/>
              <a:t>vragenvel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lnSpc>
                <a:spcPct val="150000"/>
              </a:lnSpc>
              <a:buClr>
                <a:srgbClr val="854B9D"/>
              </a:buClr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Clr>
                <a:srgbClr val="854B9D"/>
              </a:buClr>
              <a:buNone/>
            </a:pPr>
            <a:endParaRPr lang="en-GB" dirty="0" smtClean="0"/>
          </a:p>
          <a:p>
            <a:pPr>
              <a:lnSpc>
                <a:spcPct val="150000"/>
              </a:lnSpc>
              <a:buClr>
                <a:srgbClr val="854B9D"/>
              </a:buClr>
            </a:pP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0594" y="2064836"/>
            <a:ext cx="4511233" cy="334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1446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814902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000" b="1" dirty="0" err="1" smtClean="0">
                <a:solidFill>
                  <a:schemeClr val="bg1">
                    <a:lumMod val="50000"/>
                  </a:schemeClr>
                </a:solidFill>
              </a:rPr>
              <a:t>Technische</a:t>
            </a:r>
            <a:r>
              <a:rPr lang="en-US" altLang="nl-NL" sz="3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000" b="1" dirty="0" err="1" smtClean="0">
                <a:solidFill>
                  <a:schemeClr val="bg1">
                    <a:lumMod val="50000"/>
                  </a:schemeClr>
                </a:solidFill>
              </a:rPr>
              <a:t>vaardigheden</a:t>
            </a:r>
            <a:endParaRPr lang="en-US" altLang="nl-NL" sz="30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854B9D"/>
                </a:solidFill>
              </a:rPr>
              <a:t>Welke</a:t>
            </a:r>
            <a:r>
              <a:rPr lang="en-US" altLang="nl-NL" sz="2400" dirty="0" smtClean="0">
                <a:solidFill>
                  <a:srgbClr val="854B9D"/>
                </a:solidFill>
              </a:rPr>
              <a:t>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technische</a:t>
            </a:r>
            <a:r>
              <a:rPr lang="en-US" altLang="nl-NL" sz="2400" dirty="0" smtClean="0">
                <a:solidFill>
                  <a:srgbClr val="854B9D"/>
                </a:solidFill>
              </a:rPr>
              <a:t>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vaardigheden</a:t>
            </a:r>
            <a:r>
              <a:rPr lang="en-US" altLang="nl-NL" sz="2400" dirty="0" smtClean="0">
                <a:solidFill>
                  <a:srgbClr val="854B9D"/>
                </a:solidFill>
              </a:rPr>
              <a:t> kun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jij</a:t>
            </a:r>
            <a:r>
              <a:rPr lang="en-US" altLang="nl-NL" sz="2400" dirty="0" smtClean="0">
                <a:solidFill>
                  <a:srgbClr val="854B9D"/>
                </a:solidFill>
              </a:rPr>
              <a:t> al? </a:t>
            </a:r>
            <a:endParaRPr lang="en-US" altLang="nl-NL" sz="2400" dirty="0">
              <a:solidFill>
                <a:srgbClr val="854B9D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7454590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854B9D"/>
              </a:buClr>
            </a:pP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39"/>
            <a:ext cx="2782454" cy="3908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98" y="1988838"/>
            <a:ext cx="2782454" cy="3908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88837"/>
            <a:ext cx="2797658" cy="39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56608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814902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000" b="1" dirty="0" err="1" smtClean="0">
                <a:solidFill>
                  <a:schemeClr val="bg1">
                    <a:lumMod val="50000"/>
                  </a:schemeClr>
                </a:solidFill>
              </a:rPr>
              <a:t>Werkplan</a:t>
            </a:r>
            <a:r>
              <a:rPr lang="en-US" altLang="nl-NL" sz="3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000" b="1" dirty="0" err="1" smtClean="0">
                <a:solidFill>
                  <a:schemeClr val="bg1">
                    <a:lumMod val="50000"/>
                  </a:schemeClr>
                </a:solidFill>
              </a:rPr>
              <a:t>maken</a:t>
            </a:r>
            <a:endParaRPr lang="en-US" altLang="nl-NL" sz="30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smtClean="0">
                <a:solidFill>
                  <a:srgbClr val="854B9D"/>
                </a:solidFill>
              </a:rPr>
              <a:t>Hoe kun je het concept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maken</a:t>
            </a:r>
            <a:r>
              <a:rPr lang="en-US" altLang="nl-NL" sz="2400" dirty="0" smtClean="0">
                <a:solidFill>
                  <a:srgbClr val="854B9D"/>
                </a:solidFill>
              </a:rPr>
              <a:t>?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Wat</a:t>
            </a:r>
            <a:r>
              <a:rPr lang="en-US" altLang="nl-NL" sz="2400" dirty="0" smtClean="0">
                <a:solidFill>
                  <a:srgbClr val="854B9D"/>
                </a:solidFill>
              </a:rPr>
              <a:t> is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er</a:t>
            </a:r>
            <a:r>
              <a:rPr lang="en-US" altLang="nl-NL" sz="2400" dirty="0" smtClean="0">
                <a:solidFill>
                  <a:srgbClr val="854B9D"/>
                </a:solidFill>
              </a:rPr>
              <a:t>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nodig</a:t>
            </a:r>
            <a:r>
              <a:rPr lang="en-US" altLang="nl-NL" sz="2400" dirty="0" smtClean="0">
                <a:solidFill>
                  <a:srgbClr val="854B9D"/>
                </a:solidFill>
              </a:rPr>
              <a:t>? </a:t>
            </a:r>
            <a:endParaRPr lang="en-US" altLang="nl-NL" sz="2400" dirty="0">
              <a:solidFill>
                <a:srgbClr val="854B9D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6518486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854B9D"/>
              </a:buClr>
            </a:pPr>
            <a:r>
              <a:rPr lang="nl-NL" dirty="0"/>
              <a:t>Lijst  van benodigde materialen </a:t>
            </a:r>
          </a:p>
          <a:p>
            <a:pPr>
              <a:lnSpc>
                <a:spcPct val="150000"/>
              </a:lnSpc>
              <a:buClr>
                <a:srgbClr val="854B9D"/>
              </a:buClr>
            </a:pPr>
            <a:r>
              <a:rPr lang="nl-NL" dirty="0" smtClean="0"/>
              <a:t>Hoe zijn de onderdelen aan elkaar bevestigd? 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65" y="3098363"/>
            <a:ext cx="3226795" cy="2894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561"/>
          <a:stretch/>
        </p:blipFill>
        <p:spPr>
          <a:xfrm>
            <a:off x="1235941" y="3098362"/>
            <a:ext cx="3138447" cy="28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66700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7462974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000" b="1" dirty="0" err="1" smtClean="0">
                <a:solidFill>
                  <a:schemeClr val="bg1">
                    <a:lumMod val="50000"/>
                  </a:schemeClr>
                </a:solidFill>
              </a:rPr>
              <a:t>Materialen</a:t>
            </a:r>
            <a:r>
              <a:rPr lang="en-US" altLang="nl-NL" sz="3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000" b="1" dirty="0" err="1" smtClean="0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altLang="nl-NL" sz="3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000" b="1" dirty="0" err="1" smtClean="0">
                <a:solidFill>
                  <a:schemeClr val="bg1">
                    <a:lumMod val="50000"/>
                  </a:schemeClr>
                </a:solidFill>
              </a:rPr>
              <a:t>gereedschap</a:t>
            </a:r>
            <a:r>
              <a:rPr lang="en-US" altLang="nl-NL" sz="3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nl-NL" sz="3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000" b="1" dirty="0" err="1" smtClean="0">
                <a:solidFill>
                  <a:schemeClr val="bg1">
                    <a:lumMod val="50000"/>
                  </a:schemeClr>
                </a:solidFill>
              </a:rPr>
              <a:t>Verzamelen</a:t>
            </a:r>
            <a:endParaRPr lang="en-US" altLang="nl-NL" sz="3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smtClean="0">
                <a:solidFill>
                  <a:srgbClr val="854B9D"/>
                </a:solidFill>
              </a:rPr>
              <a:t>Is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alles</a:t>
            </a:r>
            <a:r>
              <a:rPr lang="en-US" altLang="nl-NL" sz="2400" dirty="0" smtClean="0">
                <a:solidFill>
                  <a:srgbClr val="854B9D"/>
                </a:solidFill>
              </a:rPr>
              <a:t>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aanwezig</a:t>
            </a:r>
            <a:r>
              <a:rPr lang="en-US" altLang="nl-NL" sz="2400" dirty="0" smtClean="0">
                <a:solidFill>
                  <a:srgbClr val="854B9D"/>
                </a:solidFill>
              </a:rPr>
              <a:t> op school? Nog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iets</a:t>
            </a:r>
            <a:r>
              <a:rPr lang="en-US" altLang="nl-NL" sz="2400" dirty="0" smtClean="0">
                <a:solidFill>
                  <a:srgbClr val="854B9D"/>
                </a:solidFill>
              </a:rPr>
              <a:t>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anders</a:t>
            </a:r>
            <a:r>
              <a:rPr lang="en-US" altLang="nl-NL" sz="2400" dirty="0" smtClean="0">
                <a:solidFill>
                  <a:srgbClr val="854B9D"/>
                </a:solidFill>
              </a:rPr>
              <a:t> </a:t>
            </a:r>
            <a:r>
              <a:rPr lang="en-US" altLang="nl-NL" sz="2400" dirty="0" err="1" smtClean="0">
                <a:solidFill>
                  <a:srgbClr val="854B9D"/>
                </a:solidFill>
              </a:rPr>
              <a:t>nodig</a:t>
            </a:r>
            <a:r>
              <a:rPr lang="en-US" altLang="nl-NL" sz="2400" dirty="0" smtClean="0">
                <a:solidFill>
                  <a:srgbClr val="854B9D"/>
                </a:solidFill>
              </a:rPr>
              <a:t>?</a:t>
            </a:r>
            <a:endParaRPr lang="en-US" altLang="nl-NL" sz="2400" dirty="0">
              <a:solidFill>
                <a:srgbClr val="854B9D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72431" y="2656011"/>
            <a:ext cx="7454590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854B9D"/>
              </a:buClr>
              <a:buNone/>
            </a:pP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5" y="3881882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56011"/>
            <a:ext cx="1306166" cy="1306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5" b="32248"/>
          <a:stretch/>
        </p:blipFill>
        <p:spPr>
          <a:xfrm rot="5400000">
            <a:off x="-623984" y="4682622"/>
            <a:ext cx="1870957" cy="404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8" b="6831"/>
          <a:stretch/>
        </p:blipFill>
        <p:spPr>
          <a:xfrm>
            <a:off x="-277828" y="2582614"/>
            <a:ext cx="2143153" cy="10902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26" y="4582671"/>
            <a:ext cx="1270308" cy="12845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08" y="4398568"/>
            <a:ext cx="1529559" cy="1383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8062">
            <a:off x="4450992" y="4700500"/>
            <a:ext cx="1379859" cy="8384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24" y="4452874"/>
            <a:ext cx="1576025" cy="13337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29" y="2501353"/>
            <a:ext cx="1615481" cy="16154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33" y="2436130"/>
            <a:ext cx="1744388" cy="1744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13602"/>
          <a:stretch/>
        </p:blipFill>
        <p:spPr>
          <a:xfrm>
            <a:off x="1857005" y="4452615"/>
            <a:ext cx="1724091" cy="14476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2" r="17417"/>
          <a:stretch/>
        </p:blipFill>
        <p:spPr>
          <a:xfrm>
            <a:off x="8084608" y="2436130"/>
            <a:ext cx="1055806" cy="1627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r="21870"/>
          <a:stretch/>
        </p:blipFill>
        <p:spPr>
          <a:xfrm>
            <a:off x="5292080" y="2746005"/>
            <a:ext cx="824113" cy="1119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6" r="32678"/>
          <a:stretch/>
        </p:blipFill>
        <p:spPr>
          <a:xfrm>
            <a:off x="7545161" y="4420831"/>
            <a:ext cx="604070" cy="13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36494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753689" y="332656"/>
            <a:ext cx="8390309" cy="1510308"/>
          </a:xfrm>
        </p:spPr>
        <p:txBody>
          <a:bodyPr/>
          <a:lstStyle/>
          <a:p>
            <a:pPr>
              <a:defRPr/>
            </a:pPr>
            <a:r>
              <a:rPr lang="nl-NL" sz="2300" b="1" dirty="0" smtClean="0">
                <a:solidFill>
                  <a:srgbClr val="854B9D"/>
                </a:solidFill>
                <a:latin typeface="+mn-lt"/>
              </a:rPr>
              <a:t>Super</a:t>
            </a:r>
            <a:r>
              <a:rPr lang="nl-NL" sz="2300" b="1" dirty="0">
                <a:solidFill>
                  <a:srgbClr val="854B9D"/>
                </a:solidFill>
                <a:latin typeface="+mn-lt"/>
              </a:rPr>
              <a:t>: we hebben een plan &amp; </a:t>
            </a:r>
            <a:r>
              <a:rPr lang="nl-NL" sz="2300" b="1" dirty="0" smtClean="0">
                <a:solidFill>
                  <a:srgbClr val="854B9D"/>
                </a:solidFill>
                <a:latin typeface="+mn-lt"/>
              </a:rPr>
              <a:t>gaan spullen verzamelen</a:t>
            </a:r>
          </a:p>
        </p:txBody>
      </p:sp>
      <p:sp>
        <p:nvSpPr>
          <p:cNvPr id="7171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755576" y="2400300"/>
            <a:ext cx="4464496" cy="3548980"/>
          </a:xfrm>
        </p:spPr>
        <p:txBody>
          <a:bodyPr/>
          <a:lstStyle/>
          <a:p>
            <a:pPr marL="0" indent="0">
              <a:buNone/>
            </a:pPr>
            <a:r>
              <a:rPr lang="en-US" altLang="nl-NL" dirty="0"/>
              <a:t>Je </a:t>
            </a:r>
            <a:r>
              <a:rPr lang="en-US" altLang="nl-NL" dirty="0" err="1"/>
              <a:t>hebt</a:t>
            </a:r>
            <a:r>
              <a:rPr lang="en-US" altLang="nl-NL" dirty="0"/>
              <a:t> nu </a:t>
            </a:r>
            <a:r>
              <a:rPr lang="en-US" altLang="nl-NL" dirty="0" err="1"/>
              <a:t>een</a:t>
            </a:r>
            <a:r>
              <a:rPr lang="en-US" altLang="nl-NL" dirty="0"/>
              <a:t> heel </a:t>
            </a:r>
            <a:r>
              <a:rPr lang="en-US" altLang="nl-NL" dirty="0" err="1"/>
              <a:t>goed</a:t>
            </a:r>
            <a:r>
              <a:rPr lang="en-US" altLang="nl-NL" dirty="0"/>
              <a:t> </a:t>
            </a:r>
            <a:r>
              <a:rPr lang="en-US" altLang="nl-NL" dirty="0" err="1"/>
              <a:t>idee</a:t>
            </a:r>
            <a:r>
              <a:rPr lang="en-US" altLang="nl-NL" dirty="0"/>
              <a:t> hoe het </a:t>
            </a:r>
            <a:r>
              <a:rPr lang="en-US" altLang="nl-NL" dirty="0" err="1"/>
              <a:t>gaat</a:t>
            </a:r>
            <a:r>
              <a:rPr lang="en-US" altLang="nl-NL" dirty="0"/>
              <a:t> </a:t>
            </a:r>
            <a:r>
              <a:rPr lang="en-US" altLang="nl-NL" dirty="0" err="1" smtClean="0"/>
              <a:t>worden</a:t>
            </a:r>
            <a:r>
              <a:rPr lang="en-US" altLang="nl-NL" dirty="0" smtClean="0"/>
              <a:t>.</a:t>
            </a:r>
            <a:endParaRPr lang="en-US" altLang="nl-NL" dirty="0"/>
          </a:p>
          <a:p>
            <a:pPr marL="0" indent="0">
              <a:buNone/>
            </a:pPr>
            <a:endParaRPr lang="en-US" altLang="nl-NL" dirty="0"/>
          </a:p>
          <a:p>
            <a:pPr marL="0" indent="0">
              <a:buNone/>
            </a:pPr>
            <a:r>
              <a:rPr lang="en-US" altLang="nl-NL" dirty="0" err="1"/>
              <a:t>Volgende</a:t>
            </a:r>
            <a:r>
              <a:rPr lang="en-US" altLang="nl-NL" dirty="0"/>
              <a:t> </a:t>
            </a:r>
            <a:r>
              <a:rPr lang="en-US" altLang="nl-NL" dirty="0" err="1"/>
              <a:t>keer</a:t>
            </a:r>
            <a:r>
              <a:rPr lang="en-US" altLang="nl-NL" dirty="0"/>
              <a:t> </a:t>
            </a:r>
            <a:r>
              <a:rPr lang="en-US" altLang="nl-NL" dirty="0" err="1"/>
              <a:t>gaan</a:t>
            </a:r>
            <a:r>
              <a:rPr lang="en-US" altLang="nl-NL" dirty="0"/>
              <a:t> we het </a:t>
            </a:r>
            <a:r>
              <a:rPr lang="en-US" altLang="nl-NL" dirty="0" err="1"/>
              <a:t>echt</a:t>
            </a:r>
            <a:r>
              <a:rPr lang="en-US" altLang="nl-NL" dirty="0"/>
              <a:t> </a:t>
            </a:r>
            <a:r>
              <a:rPr lang="en-US" altLang="nl-NL" dirty="0" err="1" smtClean="0"/>
              <a:t>maken</a:t>
            </a:r>
            <a:r>
              <a:rPr lang="en-US" altLang="nl-NL" dirty="0" smtClean="0"/>
              <a:t>.</a:t>
            </a:r>
            <a:endParaRPr lang="nl-NL" altLang="nl-NL" dirty="0"/>
          </a:p>
          <a:p>
            <a:pPr marL="0" indent="0">
              <a:buNone/>
            </a:pPr>
            <a:endParaRPr lang="nl-NL" altLang="nl-NL" dirty="0"/>
          </a:p>
          <a:p>
            <a:pPr marL="0" indent="0">
              <a:buNone/>
            </a:pPr>
            <a:r>
              <a:rPr lang="nl-NL" altLang="nl-NL" dirty="0"/>
              <a:t>Wat is de volgende stap voor een </a:t>
            </a:r>
          </a:p>
          <a:p>
            <a:pPr marL="0" indent="0">
              <a:buNone/>
            </a:pPr>
            <a:r>
              <a:rPr lang="nl-NL" altLang="nl-NL" dirty="0"/>
              <a:t>ontwerper?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3005217" cy="300521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5220072" y="4711540"/>
            <a:ext cx="149445" cy="5896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5832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4896545" y="5301208"/>
            <a:ext cx="10436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E61E40"/>
                </a:solidFill>
              </a:rPr>
              <a:t>4&amp;</a:t>
            </a:r>
            <a:r>
              <a:rPr lang="en-GB" dirty="0" smtClean="0">
                <a:solidFill>
                  <a:srgbClr val="F58320"/>
                </a:solidFill>
              </a:rPr>
              <a:t>5</a:t>
            </a:r>
            <a:endParaRPr lang="nl-NL" dirty="0">
              <a:solidFill>
                <a:srgbClr val="F5832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550853" y="5466989"/>
            <a:ext cx="583399" cy="216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E61E4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559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Default Design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presentatie nieuwe huisstijl</Template>
  <TotalTime>6361</TotalTime>
  <Words>431</Words>
  <Application>Microsoft Office PowerPoint</Application>
  <PresentationFormat>On-screen Show (4:3)</PresentationFormat>
  <Paragraphs>70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Super: we hebben een plan &amp; gaan spullen verzamelen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eholla</dc:creator>
  <cp:lastModifiedBy>Nadine Rodewijk - CITG</cp:lastModifiedBy>
  <cp:revision>578</cp:revision>
  <cp:lastPrinted>2003-01-17T08:35:50Z</cp:lastPrinted>
  <dcterms:created xsi:type="dcterms:W3CDTF">2003-02-14T12:59:34Z</dcterms:created>
  <dcterms:modified xsi:type="dcterms:W3CDTF">2015-05-29T15:58:12Z</dcterms:modified>
</cp:coreProperties>
</file>