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4"/>
  </p:notesMasterIdLst>
  <p:handoutMasterIdLst>
    <p:handoutMasterId r:id="rId15"/>
  </p:handoutMasterIdLst>
  <p:sldIdLst>
    <p:sldId id="257" r:id="rId3"/>
    <p:sldId id="261" r:id="rId4"/>
    <p:sldId id="290" r:id="rId5"/>
    <p:sldId id="258" r:id="rId6"/>
    <p:sldId id="294" r:id="rId7"/>
    <p:sldId id="291" r:id="rId8"/>
    <p:sldId id="276" r:id="rId9"/>
    <p:sldId id="292" r:id="rId10"/>
    <p:sldId id="278" r:id="rId11"/>
    <p:sldId id="279" r:id="rId12"/>
    <p:sldId id="293" r:id="rId13"/>
  </p:sldIdLst>
  <p:sldSz cx="9144000" cy="5143500" type="screen16x9"/>
  <p:notesSz cx="6858000" cy="9144000"/>
  <p:embeddedFontLst>
    <p:embeddedFont>
      <p:font typeface="Architects Daughter" panose="02000505000000020004" pitchFamily="2" charset="0"/>
      <p:regular r:id="rId16"/>
    </p:embeddedFont>
    <p:embeddedFont>
      <p:font typeface="Arial Narrow" panose="020B060602020203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MuseoSans-300" panose="02000000000000000000" pitchFamily="50" charset="0"/>
      <p:regular r:id="rId25"/>
    </p:embeddedFont>
    <p:embeddedFont>
      <p:font typeface="MuseoSans-300Italic" panose="02000000000000000000" pitchFamily="50" charset="0"/>
      <p:italic r:id="rId26"/>
    </p:embeddedFont>
    <p:embeddedFont>
      <p:font typeface="MuseoSans-900" panose="02000000000000000000" pitchFamily="50" charset="0"/>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s Kok" initials="EK" lastIdx="1" clrIdx="0">
    <p:extLst>
      <p:ext uri="{19B8F6BF-5375-455C-9EA6-DF929625EA0E}">
        <p15:presenceInfo xmlns:p15="http://schemas.microsoft.com/office/powerpoint/2012/main" userId="480b7aeb5da831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43"/>
    <a:srgbClr val="BACA34"/>
    <a:srgbClr val="DC09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826F8C-0888-4C56-8BE4-E48DD81BB79A}">
  <a:tblStyle styleId="{85826F8C-0888-4C56-8BE4-E48DD81BB79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84" autoAdjust="0"/>
  </p:normalViewPr>
  <p:slideViewPr>
    <p:cSldViewPr snapToGrid="0">
      <p:cViewPr varScale="1">
        <p:scale>
          <a:sx n="111" d="100"/>
          <a:sy n="111" d="100"/>
        </p:scale>
        <p:origin x="1008" y="102"/>
      </p:cViewPr>
      <p:guideLst>
        <p:guide orient="horz" pos="1620"/>
        <p:guide pos="2880"/>
      </p:guideLst>
    </p:cSldViewPr>
  </p:slideViewPr>
  <p:notesTextViewPr>
    <p:cViewPr>
      <p:scale>
        <a:sx n="1" d="1"/>
        <a:sy n="1" d="1"/>
      </p:scale>
      <p:origin x="0" y="0"/>
    </p:cViewPr>
  </p:notesTextViewPr>
  <p:notesViewPr>
    <p:cSldViewPr snapToGrid="0">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BDFAC7E2-BBE3-4CFF-9EE9-23A49B6D4E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6E024EF0-9858-4A41-B9AD-111AE46939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092EE7-0B1E-4A68-9F16-301763CD93E0}" type="datetimeFigureOut">
              <a:rPr lang="nl-NL" smtClean="0"/>
              <a:t>5-9-2022</a:t>
            </a:fld>
            <a:endParaRPr lang="nl-NL"/>
          </a:p>
        </p:txBody>
      </p:sp>
      <p:sp>
        <p:nvSpPr>
          <p:cNvPr id="4" name="Tijdelijke aanduiding voor voettekst 3">
            <a:extLst>
              <a:ext uri="{FF2B5EF4-FFF2-40B4-BE49-F238E27FC236}">
                <a16:creationId xmlns:a16="http://schemas.microsoft.com/office/drawing/2014/main" id="{9E07A4D3-D83F-43DD-9B8A-D596168D9F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B8770B48-78D0-49D5-B40E-666A8AD7D7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79580-079B-417C-9E4B-DE052FF3AD36}" type="slidenum">
              <a:rPr lang="nl-NL" smtClean="0"/>
              <a:t>‹#›</a:t>
            </a:fld>
            <a:endParaRPr lang="nl-NL"/>
          </a:p>
        </p:txBody>
      </p:sp>
    </p:spTree>
    <p:extLst>
      <p:ext uri="{BB962C8B-B14F-4D97-AF65-F5344CB8AC3E}">
        <p14:creationId xmlns:p14="http://schemas.microsoft.com/office/powerpoint/2010/main" val="3913446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06f335e8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06f335e8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Dit is een </a:t>
            </a:r>
            <a:r>
              <a:rPr lang="nl-NL" dirty="0" err="1"/>
              <a:t>powerpoint</a:t>
            </a:r>
            <a:r>
              <a:rPr lang="nl-NL" dirty="0"/>
              <a:t> ter ondersteuning van de </a:t>
            </a:r>
            <a:r>
              <a:rPr lang="nl-NL" dirty="0" err="1"/>
              <a:t>ontwerpbox</a:t>
            </a:r>
            <a:r>
              <a:rPr lang="nl-NL" dirty="0"/>
              <a:t> HERFST.</a:t>
            </a:r>
          </a:p>
          <a:p>
            <a:pPr marL="0" lvl="0" indent="0" algn="l" rtl="0">
              <a:spcBef>
                <a:spcPts val="0"/>
              </a:spcBef>
              <a:spcAft>
                <a:spcPts val="0"/>
              </a:spcAft>
              <a:buNone/>
            </a:pPr>
            <a:r>
              <a:rPr lang="nl-NL" dirty="0"/>
              <a:t>De activiteiten zijn ook prima zonder </a:t>
            </a:r>
            <a:r>
              <a:rPr lang="nl-NL" dirty="0" err="1"/>
              <a:t>powerpoint</a:t>
            </a:r>
            <a:r>
              <a:rPr lang="nl-NL" dirty="0"/>
              <a:t> te doen!</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06f335e8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06f335e8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Blik terug op het ontwerpen. De kinderen hebben veel verschillende oplossingen bedacht. </a:t>
            </a:r>
          </a:p>
          <a:p>
            <a:pPr marL="0" lvl="0" indent="0" algn="l" rtl="0">
              <a:spcBef>
                <a:spcPts val="0"/>
              </a:spcBef>
              <a:spcAft>
                <a:spcPts val="0"/>
              </a:spcAft>
              <a:buNone/>
            </a:pPr>
            <a:r>
              <a:rPr lang="nl-NL" dirty="0"/>
              <a:t>Vertel dat ze nu een tentoonstelling gaan maken van de oplossingen. Zeg dat de ouders/verzorgers komen kijken. </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Vertel dat in de tentoonstelling alle ontwerpen neergezet worden om te bekijken. </a:t>
            </a:r>
          </a:p>
          <a:p>
            <a:pPr marL="0" lvl="0" indent="0" algn="l" rtl="0">
              <a:spcBef>
                <a:spcPts val="0"/>
              </a:spcBef>
              <a:spcAft>
                <a:spcPts val="0"/>
              </a:spcAft>
              <a:buNone/>
            </a:pPr>
            <a:r>
              <a:rPr lang="nl-NL" dirty="0"/>
              <a:t>Bij een ontwerp komen bladen met uitleg. </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Deel de bladen met ‘herfsttip’ uit. </a:t>
            </a:r>
          </a:p>
          <a:p>
            <a:pPr marL="0" lvl="0" indent="0" algn="l" rtl="0">
              <a:spcBef>
                <a:spcPts val="0"/>
              </a:spcBef>
              <a:spcAft>
                <a:spcPts val="0"/>
              </a:spcAft>
              <a:buNone/>
            </a:pPr>
            <a:r>
              <a:rPr lang="nl-NL" dirty="0"/>
              <a:t>Vraag de kinderen om hun naam op te schrijven en een (uitleg) tekening te maken van hun ontwerp. </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TIP Maak foto’s van de ontwerpen en plak de foto’s op de bladen. Laat de kinderen bij de foto tekenen.</a:t>
            </a:r>
          </a:p>
          <a:p>
            <a:pPr marL="0" lvl="0" indent="0" algn="l" rtl="0">
              <a:spcBef>
                <a:spcPts val="0"/>
              </a:spcBef>
              <a:spcAft>
                <a:spcPts val="0"/>
              </a:spcAft>
              <a:buNone/>
            </a:pPr>
            <a:endParaRPr lang="nl-NL" dirty="0"/>
          </a:p>
          <a:p>
            <a:pPr marL="0" lvl="0" indent="0" algn="l" rtl="0">
              <a:spcBef>
                <a:spcPts val="0"/>
              </a:spcBef>
              <a:spcAft>
                <a:spcPts val="0"/>
              </a:spcAft>
              <a:buNone/>
            </a:pPr>
            <a:endParaRPr lang="nl-NL" dirty="0"/>
          </a:p>
          <a:p>
            <a:pPr marL="0" lvl="0" indent="0" algn="l" rtl="0">
              <a:spcBef>
                <a:spcPts val="0"/>
              </a:spcBef>
              <a:spcAft>
                <a:spcPts val="0"/>
              </a:spcAft>
              <a:buNone/>
            </a:pPr>
            <a:endParaRPr lang="nl-NL"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36353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06f335e8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06f335e8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Zet de tentoonstelling klaar. De ontwerpen komen op de tafels en de (uitleg)tekeningen komen erbij. </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Heet de ouders/verzorgers welkom. Vertel met hulp van de kinderen kort over </a:t>
            </a:r>
            <a:r>
              <a:rPr lang="nl-NL" i="1" dirty="0"/>
              <a:t>De blaadjesdief </a:t>
            </a:r>
            <a:r>
              <a:rPr lang="nl-NL" dirty="0"/>
              <a:t>en de ontwerpactiviteiten. </a:t>
            </a:r>
          </a:p>
          <a:p>
            <a:pPr marL="0" lvl="0" indent="0" algn="l" rtl="0">
              <a:spcBef>
                <a:spcPts val="0"/>
              </a:spcBef>
              <a:spcAft>
                <a:spcPts val="0"/>
              </a:spcAft>
              <a:buNone/>
            </a:pPr>
            <a:r>
              <a:rPr lang="nl-NL" dirty="0"/>
              <a:t>Laat de kinderen vervolgens aan hun ouder/verzorger vertellen over het ontwerp. </a:t>
            </a:r>
          </a:p>
          <a:p>
            <a:pPr marL="0" lvl="0" indent="0" algn="l" rtl="0">
              <a:spcBef>
                <a:spcPts val="0"/>
              </a:spcBef>
              <a:spcAft>
                <a:spcPts val="0"/>
              </a:spcAft>
              <a:buNone/>
            </a:pPr>
            <a:r>
              <a:rPr lang="nl-NL" dirty="0"/>
              <a:t>Vraag de ouders/verzorgers om dit verhaal bij de uitlegtekening te schrijven. </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Rond de tentoonstelling af.</a:t>
            </a:r>
          </a:p>
          <a:p>
            <a:pPr marL="0" lvl="0" indent="0" algn="l" rtl="0">
              <a:spcBef>
                <a:spcPts val="0"/>
              </a:spcBef>
              <a:spcAft>
                <a:spcPts val="0"/>
              </a:spcAft>
              <a:buNone/>
            </a:pPr>
            <a:endParaRPr lang="nl-NL" dirty="0"/>
          </a:p>
          <a:p>
            <a:pPr marL="0" lvl="0" indent="0" algn="l" rtl="0">
              <a:spcBef>
                <a:spcPts val="0"/>
              </a:spcBef>
              <a:spcAft>
                <a:spcPts val="0"/>
              </a:spcAft>
              <a:buNone/>
            </a:pPr>
            <a:endParaRPr lang="nl-NL"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29528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06f335e8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06f335e8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Dit gaan we doen:</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Activiteit 1. We lezen het boek </a:t>
            </a:r>
            <a:r>
              <a:rPr lang="nl-NL" i="1" dirty="0"/>
              <a:t>De blaadjesdief </a:t>
            </a:r>
            <a:r>
              <a:rPr lang="nl-NL" dirty="0"/>
              <a:t>en ontdekken wie de blaadjesdief is.</a:t>
            </a:r>
          </a:p>
          <a:p>
            <a:pPr marL="0" lvl="0" indent="0" algn="l" rtl="0">
              <a:spcBef>
                <a:spcPts val="0"/>
              </a:spcBef>
              <a:spcAft>
                <a:spcPts val="0"/>
              </a:spcAft>
              <a:buNone/>
            </a:pPr>
            <a:r>
              <a:rPr lang="nl-NL" dirty="0"/>
              <a:t>Activiteit 2. We onderzoeken waarom sommige dingen makkelijke wegwaaien en andere niet.</a:t>
            </a:r>
          </a:p>
          <a:p>
            <a:pPr marL="0" lvl="0" indent="0" algn="l" rtl="0">
              <a:spcBef>
                <a:spcPts val="0"/>
              </a:spcBef>
              <a:spcAft>
                <a:spcPts val="0"/>
              </a:spcAft>
              <a:buNone/>
            </a:pPr>
            <a:r>
              <a:rPr lang="nl-NL" dirty="0"/>
              <a:t>Activiteit 3. We verzinnen oplossingen om te zorgen dat onze tekeningen niet wegwaaien.</a:t>
            </a:r>
          </a:p>
          <a:p>
            <a:pPr marL="0" lvl="0" indent="0" algn="l" rtl="0">
              <a:spcBef>
                <a:spcPts val="0"/>
              </a:spcBef>
              <a:spcAft>
                <a:spcPts val="0"/>
              </a:spcAft>
              <a:buNone/>
            </a:pPr>
            <a:r>
              <a:rPr lang="nl-NL" dirty="0"/>
              <a:t>Activiteit 4. Tot slot maken we een tekening van ons ontwerp en presenteren we het ontwerpen aan onze ouders/verzorgers.</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06f335e8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06f335e8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nl-NL" sz="1800" b="0" i="0" u="none" strike="noStrike" baseline="0" dirty="0">
                <a:latin typeface="MuseoSans-300" panose="02000000000000000000" pitchFamily="50" charset="0"/>
              </a:rPr>
              <a:t>Lees het </a:t>
            </a:r>
            <a:r>
              <a:rPr lang="nl-NL" sz="1800" b="0" i="0" u="none" strike="noStrike" baseline="0" dirty="0" err="1">
                <a:latin typeface="MuseoSans-300" panose="02000000000000000000" pitchFamily="50" charset="0"/>
              </a:rPr>
              <a:t>het</a:t>
            </a:r>
            <a:r>
              <a:rPr lang="nl-NL" sz="1800" b="0" i="0" u="none" strike="noStrike" baseline="0" dirty="0">
                <a:latin typeface="MuseoSans-300" panose="02000000000000000000" pitchFamily="50" charset="0"/>
              </a:rPr>
              <a:t> boek </a:t>
            </a:r>
            <a:r>
              <a:rPr lang="nl-NL" sz="1800" b="0" i="1" u="none" strike="noStrike" baseline="0" dirty="0">
                <a:latin typeface="MuseoSans-300Italic" panose="02000000000000000000" pitchFamily="50" charset="0"/>
              </a:rPr>
              <a:t>De blaadjesdief </a:t>
            </a:r>
            <a:r>
              <a:rPr lang="nl-NL" sz="1800" b="0" i="0" u="none" strike="noStrike" baseline="0" dirty="0">
                <a:latin typeface="MuseoSans-300" panose="02000000000000000000" pitchFamily="50" charset="0"/>
              </a:rPr>
              <a:t>voor. Ga in gesprek over het boek.</a:t>
            </a:r>
          </a:p>
          <a:p>
            <a:pPr marL="158750" indent="0" algn="l">
              <a:buNone/>
            </a:pPr>
            <a:endParaRPr lang="nl-NL" sz="1800" b="0" i="0" u="none" strike="noStrike" baseline="0" dirty="0">
              <a:latin typeface="MuseoSans-300" panose="02000000000000000000" pitchFamily="50" charset="0"/>
            </a:endParaRPr>
          </a:p>
          <a:p>
            <a:pPr marL="158750" indent="0" algn="l">
              <a:buNone/>
            </a:pPr>
            <a:r>
              <a:rPr lang="nl-NL" sz="1800" b="0" i="0" u="none" strike="noStrike" baseline="0" dirty="0">
                <a:latin typeface="MuseoSans-300" panose="02000000000000000000" pitchFamily="50" charset="0"/>
              </a:rPr>
              <a:t>Handige vragen:</a:t>
            </a:r>
          </a:p>
          <a:p>
            <a:pPr marL="457200" indent="-298450" algn="l"/>
            <a:r>
              <a:rPr lang="nl-NL" sz="1800" b="0" i="0" u="none" strike="noStrike" baseline="0" dirty="0">
                <a:latin typeface="MuseoSans-300Italic" panose="02000000000000000000" pitchFamily="50" charset="0"/>
              </a:rPr>
              <a:t>Hoe kun je zien dat het herfst is? Hoe zie je dat in het boek? Hoe zie je dat buiten?</a:t>
            </a:r>
          </a:p>
          <a:p>
            <a:pPr marL="457200" indent="-298450" algn="l"/>
            <a:r>
              <a:rPr lang="nl-NL" sz="1800" b="0" i="0" u="none" strike="noStrike" baseline="0" dirty="0">
                <a:latin typeface="MuseoSans-300Italic" panose="02000000000000000000" pitchFamily="50" charset="0"/>
              </a:rPr>
              <a:t>De blaadjes van de eekhoorn zijn gestolen. Muis, Specht en Vogel hebben het blaadje van de eekhoorn niet. Hoe kun je dat zien? Laat de kinderen goed naar de afbeeldingen in het boek kijken.</a:t>
            </a:r>
          </a:p>
          <a:p>
            <a:pPr marL="914400" lvl="1" indent="-298450" algn="l"/>
            <a:r>
              <a:rPr lang="nl-NL" sz="1800" b="0" i="0" u="none" strike="noStrike" baseline="0" dirty="0">
                <a:latin typeface="MuseoSans-300Italic" panose="02000000000000000000" pitchFamily="50" charset="0"/>
              </a:rPr>
              <a:t>De blaadjes van Muis, Specht en Vogel hebben een andere vorm dan de blaadjes van Eekhoorn. Elke soort boom heeft een andere vorm blaadjes.</a:t>
            </a:r>
          </a:p>
          <a:p>
            <a:pPr marL="914400" lvl="1" indent="-298450" algn="l"/>
            <a:r>
              <a:rPr lang="nl-NL" sz="1800" b="0" i="0" u="none" strike="noStrike" baseline="0" dirty="0">
                <a:latin typeface="MuseoSans-300Italic" panose="02000000000000000000" pitchFamily="50" charset="0"/>
              </a:rPr>
              <a:t>Wat heeft Muis van blaadjes gemaakt? Wat hebben Specht en Vogel van blaadjes gemaakt?</a:t>
            </a:r>
          </a:p>
          <a:p>
            <a:pPr algn="l"/>
            <a:r>
              <a:rPr lang="nl-NL" sz="1800" b="0" i="0" u="none" strike="noStrike" baseline="0" dirty="0">
                <a:latin typeface="MuseoSans-300Italic" panose="02000000000000000000" pitchFamily="50" charset="0"/>
              </a:rPr>
              <a:t>Wie schudt aan de bomen en rukt aan de blaadjes en pakt zelfs petten af? Wie is de ‘blaadjesdief’?</a:t>
            </a:r>
            <a:endParaRPr lang="nl-NL" i="0" dirty="0"/>
          </a:p>
        </p:txBody>
      </p:sp>
    </p:spTree>
    <p:extLst>
      <p:ext uri="{BB962C8B-B14F-4D97-AF65-F5344CB8AC3E}">
        <p14:creationId xmlns:p14="http://schemas.microsoft.com/office/powerpoint/2010/main" val="82312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06f335e8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06f335e8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i="1" dirty="0"/>
              <a:t>De wind pakt zelfs petten af! </a:t>
            </a:r>
            <a:r>
              <a:rPr lang="nl-NL" dirty="0"/>
              <a:t>Bekijk de bladzijde in het boek </a:t>
            </a:r>
            <a:r>
              <a:rPr lang="nl-NL" i="1" dirty="0"/>
              <a:t>De blaadjesdief</a:t>
            </a:r>
            <a:r>
              <a:rPr lang="nl-NL" dirty="0"/>
              <a:t>, waarin de pet van Muis wegwaait. </a:t>
            </a:r>
          </a:p>
          <a:p>
            <a:pPr marL="0" lvl="0" indent="0" algn="l" rtl="0">
              <a:spcBef>
                <a:spcPts val="0"/>
              </a:spcBef>
              <a:spcAft>
                <a:spcPts val="0"/>
              </a:spcAft>
              <a:buNone/>
            </a:pPr>
            <a:r>
              <a:rPr lang="nl-NL" dirty="0"/>
              <a:t>Laat de pet zien en vraag een aantal kinderen om net als de wind hard te blazen en zo te kijken of ze de pet kunnen laten wegwaaien.</a:t>
            </a:r>
          </a:p>
          <a:p>
            <a:pPr marL="0" lvl="0" indent="0" algn="l" rtl="0">
              <a:spcBef>
                <a:spcPts val="0"/>
              </a:spcBef>
              <a:spcAft>
                <a:spcPts val="0"/>
              </a:spcAft>
              <a:buNone/>
            </a:pPr>
            <a:endParaRPr lang="nl-NL" sz="1800" b="0" i="1" u="none" strike="noStrike" baseline="0" dirty="0">
              <a:latin typeface="MuseoSans-300Italic" panose="02000000000000000000" pitchFamily="50" charset="0"/>
            </a:endParaRPr>
          </a:p>
          <a:p>
            <a:pPr marL="0" lvl="0" indent="0" algn="l" rtl="0">
              <a:spcBef>
                <a:spcPts val="0"/>
              </a:spcBef>
              <a:spcAft>
                <a:spcPts val="0"/>
              </a:spcAft>
              <a:buNone/>
            </a:pPr>
            <a:r>
              <a:rPr lang="nl-NL" sz="1800" b="0" i="1" u="none" strike="noStrike" baseline="0" dirty="0">
                <a:latin typeface="MuseoSans-300Italic" panose="02000000000000000000" pitchFamily="50" charset="0"/>
              </a:rPr>
              <a:t>Wat waait nog meer makkelijk weg? </a:t>
            </a:r>
            <a:r>
              <a:rPr lang="nl-NL" sz="1800" b="0" i="0" u="none" strike="noStrike" baseline="0" dirty="0">
                <a:latin typeface="MuseoSans-300" panose="02000000000000000000" pitchFamily="50" charset="0"/>
              </a:rPr>
              <a:t>Laat de kinderen met voorbeelden komen. </a:t>
            </a:r>
          </a:p>
          <a:p>
            <a:pPr marL="0" lvl="0" indent="0" algn="l" rtl="0">
              <a:spcBef>
                <a:spcPts val="0"/>
              </a:spcBef>
              <a:spcAft>
                <a:spcPts val="0"/>
              </a:spcAft>
              <a:buNone/>
            </a:pPr>
            <a:r>
              <a:rPr lang="nl-NL" sz="1800" b="0" i="0" u="none" strike="noStrike" baseline="0" dirty="0">
                <a:latin typeface="MuseoSans-300" panose="02000000000000000000" pitchFamily="50" charset="0"/>
              </a:rPr>
              <a:t>Benoem een aantal voorwerpen uit de klas. Vraag of de kinderen denken dat deze voorwerpen makkelijk wegwaaien. </a:t>
            </a:r>
          </a:p>
          <a:p>
            <a:pPr marL="0" lvl="0" indent="0" algn="l" rtl="0">
              <a:spcBef>
                <a:spcPts val="0"/>
              </a:spcBef>
              <a:spcAft>
                <a:spcPts val="0"/>
              </a:spcAft>
              <a:buNone/>
            </a:pPr>
            <a:endParaRPr lang="nl-NL" sz="1800" b="0" i="0" u="none" strike="noStrike" baseline="0" dirty="0">
              <a:latin typeface="MuseoSans-300" panose="02000000000000000000" pitchFamily="50" charset="0"/>
            </a:endParaRPr>
          </a:p>
          <a:p>
            <a:pPr marL="0" lvl="0" indent="0" algn="l" rtl="0">
              <a:spcBef>
                <a:spcPts val="0"/>
              </a:spcBef>
              <a:spcAft>
                <a:spcPts val="0"/>
              </a:spcAft>
              <a:buNone/>
            </a:pPr>
            <a:r>
              <a:rPr lang="nl-NL" sz="1800" b="0" i="0" u="none" strike="noStrike" baseline="0" dirty="0">
                <a:latin typeface="MuseoSans-300" panose="02000000000000000000" pitchFamily="50" charset="0"/>
              </a:rPr>
              <a:t>Laat de tekening zien. Vraag of de kinderen denken dat een tekening makkelijk wegwaait. Hoeveel kinderen hebben zelf meegemaakt dat hun tekening door de wind werd weggeblazen?</a:t>
            </a:r>
            <a:endParaRPr lang="nl-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06f335e8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06f335e8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nl-NL" sz="1800" b="0" i="0" u="none" strike="noStrike" baseline="0" dirty="0">
                <a:latin typeface="MuseoSans-300" panose="02000000000000000000" pitchFamily="50" charset="0"/>
              </a:rPr>
              <a:t>Vraag door. </a:t>
            </a:r>
            <a:r>
              <a:rPr lang="nl-NL" sz="1800" b="0" i="1" u="none" strike="noStrike" baseline="0" dirty="0">
                <a:latin typeface="MuseoSans-300Italic" panose="02000000000000000000" pitchFamily="50" charset="0"/>
              </a:rPr>
              <a:t>Waarom denken de kinderen dat het ene voorwerp wel makkelijk wegwaait en het andere niet?</a:t>
            </a:r>
          </a:p>
          <a:p>
            <a:pPr marL="158750" indent="0" algn="l">
              <a:buNone/>
            </a:pPr>
            <a:endParaRPr lang="nl-NL" sz="1800" b="0" i="0" u="none" strike="noStrike" baseline="0" dirty="0">
              <a:latin typeface="MuseoSans-300" panose="02000000000000000000" pitchFamily="50" charset="0"/>
            </a:endParaRPr>
          </a:p>
          <a:p>
            <a:pPr marL="158750" indent="0" algn="l">
              <a:buNone/>
            </a:pPr>
            <a:r>
              <a:rPr lang="nl-NL" sz="1800" b="0" i="0" u="none" strike="noStrike" baseline="0" dirty="0">
                <a:latin typeface="MuseoSans-300" panose="02000000000000000000" pitchFamily="50" charset="0"/>
              </a:rPr>
              <a:t>Help ze met het doen van voorspellingen. Denk aan:</a:t>
            </a:r>
          </a:p>
          <a:p>
            <a:pPr marL="457200" indent="-298450" algn="l"/>
            <a:r>
              <a:rPr lang="nl-NL" sz="1800" b="0" i="0" u="none" strike="noStrike" baseline="0" dirty="0">
                <a:latin typeface="MuseoSans-300Italic" panose="02000000000000000000" pitchFamily="50" charset="0"/>
              </a:rPr>
              <a:t>Ik denk dat iets makkelijk wegwaait als het licht is. Klopt dat?</a:t>
            </a:r>
          </a:p>
          <a:p>
            <a:pPr algn="l"/>
            <a:r>
              <a:rPr lang="nl-NL" sz="1800" b="0" i="0" u="none" strike="noStrike" baseline="0" dirty="0">
                <a:latin typeface="MuseoSans-300Italic" panose="02000000000000000000" pitchFamily="50" charset="0"/>
              </a:rPr>
              <a:t>Ik denk dat iets makkelijk wegwaait als het veel wind vangt. Klopt dat?</a:t>
            </a:r>
          </a:p>
          <a:p>
            <a:pPr algn="l"/>
            <a:r>
              <a:rPr lang="nl-NL" sz="1800" b="0" i="0" u="none" strike="noStrike" baseline="0" dirty="0">
                <a:latin typeface="MuseoSans-300Italic" panose="02000000000000000000" pitchFamily="50" charset="0"/>
              </a:rPr>
              <a:t>Een ... waait makkelijker weg dan een ... Klopt dat? (Vul twee voorwerpen in)</a:t>
            </a:r>
            <a:endParaRPr lang="nl-NL" i="0" dirty="0"/>
          </a:p>
        </p:txBody>
      </p:sp>
    </p:spTree>
    <p:extLst>
      <p:ext uri="{BB962C8B-B14F-4D97-AF65-F5344CB8AC3E}">
        <p14:creationId xmlns:p14="http://schemas.microsoft.com/office/powerpoint/2010/main" val="1096073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06f335e8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06f335e8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nl-NL" sz="1800" b="0" i="0" u="none" strike="noStrike" baseline="0" dirty="0">
                <a:latin typeface="MuseoSans-300" panose="02000000000000000000" pitchFamily="50" charset="0"/>
              </a:rPr>
              <a:t>LET OP! Haal op de slide de foto’s en tekst weg van de onderzoeksmogelijkheden die je niet gaat aanbieden.</a:t>
            </a:r>
          </a:p>
          <a:p>
            <a:pPr algn="l"/>
            <a:endParaRPr lang="nl-NL" sz="1800" b="0" i="0" u="none" strike="noStrike" baseline="0" dirty="0">
              <a:latin typeface="MuseoSans-300" panose="02000000000000000000" pitchFamily="50" charset="0"/>
            </a:endParaRPr>
          </a:p>
          <a:p>
            <a:pPr marL="158750" indent="0" algn="l">
              <a:buNone/>
            </a:pPr>
            <a:r>
              <a:rPr lang="nl-NL" sz="1800" b="0" i="0" u="none" strike="noStrike" baseline="0" dirty="0">
                <a:latin typeface="MuseoSans-300" panose="02000000000000000000" pitchFamily="50" charset="0"/>
              </a:rPr>
              <a:t>Laat de kinderen onderzoek doen en kijken of hun voorspellingen kloppen. </a:t>
            </a:r>
          </a:p>
          <a:p>
            <a:pPr marL="158750" indent="0" algn="l">
              <a:buNone/>
            </a:pPr>
            <a:r>
              <a:rPr lang="nl-NL" sz="1800" b="0" i="0" u="none" strike="noStrike" baseline="0" dirty="0">
                <a:latin typeface="MuseoSans-300" panose="02000000000000000000" pitchFamily="50" charset="0"/>
              </a:rPr>
              <a:t>Doe deze activiteit buiten, vooral als het lekker waait! Als alternatief kun je klassikaal in de klas aan de slag met een föhn en/of ventilator.</a:t>
            </a:r>
          </a:p>
          <a:p>
            <a:pPr marL="158750" indent="0" algn="l">
              <a:buNone/>
            </a:pPr>
            <a:endParaRPr lang="nl-NL" sz="1800" b="0" i="0" u="none" strike="noStrike" baseline="0" dirty="0">
              <a:latin typeface="MuseoSans-300" panose="02000000000000000000" pitchFamily="50" charset="0"/>
            </a:endParaRPr>
          </a:p>
          <a:p>
            <a:pPr marL="158750" indent="0" algn="l">
              <a:buNone/>
            </a:pPr>
            <a:r>
              <a:rPr lang="nl-NL" sz="1800" b="0" i="0" u="none" strike="noStrike" baseline="0" dirty="0">
                <a:latin typeface="MuseoSans-300" panose="02000000000000000000" pitchFamily="50" charset="0"/>
              </a:rPr>
              <a:t>Handige vragen als de kinderen aan het onderzoeken zijn:</a:t>
            </a:r>
          </a:p>
          <a:p>
            <a:pPr marL="457200" indent="-298450" algn="l"/>
            <a:r>
              <a:rPr lang="nl-NL" sz="1800" b="0" i="0" u="none" strike="noStrike" baseline="0" dirty="0">
                <a:latin typeface="MuseoSans-300Italic" panose="02000000000000000000" pitchFamily="50" charset="0"/>
              </a:rPr>
              <a:t>Waarom denk je dat dit ‘voorwerp’ (niet) makkelijk wegwaait?</a:t>
            </a:r>
          </a:p>
          <a:p>
            <a:pPr algn="l"/>
            <a:r>
              <a:rPr lang="nl-NL" sz="1800" b="0" i="0" u="none" strike="noStrike" baseline="0" dirty="0">
                <a:latin typeface="MuseoSans-300Italic" panose="02000000000000000000" pitchFamily="50" charset="0"/>
              </a:rPr>
              <a:t>Wat valt je op aan ‘voorwerpen’ die (niet) makkelijk wegwaaien?</a:t>
            </a:r>
          </a:p>
          <a:p>
            <a:pPr algn="l"/>
            <a:r>
              <a:rPr lang="nl-NL" sz="1800" b="0" i="0" u="none" strike="noStrike" baseline="0" dirty="0">
                <a:latin typeface="MuseoSans-300Italic" panose="02000000000000000000" pitchFamily="50" charset="0"/>
              </a:rPr>
              <a:t>Is dit ‘voorwerp’ zwaar of licht?</a:t>
            </a:r>
          </a:p>
          <a:p>
            <a:pPr algn="l"/>
            <a:r>
              <a:rPr lang="nl-NL" sz="1800" b="0" i="0" u="none" strike="noStrike" baseline="0" dirty="0">
                <a:latin typeface="MuseoSans-300Italic" panose="02000000000000000000" pitchFamily="50" charset="0"/>
              </a:rPr>
              <a:t>Vangt dit ‘voorwerp’ wel/niet makkelijk wind?</a:t>
            </a:r>
          </a:p>
          <a:p>
            <a:pPr marL="158750" indent="0" algn="l">
              <a:buNone/>
            </a:pPr>
            <a:endParaRPr lang="nl-NL" sz="1800" b="0" i="0" u="none" strike="noStrike" baseline="0" dirty="0">
              <a:latin typeface="MuseoSans-300" panose="02000000000000000000" pitchFamily="50" charset="0"/>
            </a:endParaRPr>
          </a:p>
          <a:p>
            <a:pPr marL="158750" indent="0" algn="l">
              <a:buNone/>
            </a:pPr>
            <a:r>
              <a:rPr lang="nl-NL" sz="1800" b="0" i="0" u="none" strike="noStrike" baseline="0" dirty="0">
                <a:latin typeface="MuseoSans-300" panose="02000000000000000000" pitchFamily="50" charset="0"/>
              </a:rPr>
              <a:t>Gebruik de laatste vijf minuten om de ontdekkingen met elkaar te delen.</a:t>
            </a:r>
          </a:p>
          <a:p>
            <a:pPr marL="158750" indent="0" algn="l">
              <a:buNone/>
            </a:pPr>
            <a:r>
              <a:rPr lang="nl-NL" sz="1800" b="0" i="0" u="none" strike="noStrike" baseline="0" dirty="0">
                <a:latin typeface="MuseoSans-300" panose="02000000000000000000" pitchFamily="50" charset="0"/>
              </a:rPr>
              <a:t>Kijk of de voorspellingen kloppen.</a:t>
            </a:r>
            <a:endParaRPr lang="nl-NL" dirty="0"/>
          </a:p>
        </p:txBody>
      </p:sp>
    </p:spTree>
    <p:extLst>
      <p:ext uri="{BB962C8B-B14F-4D97-AF65-F5344CB8AC3E}">
        <p14:creationId xmlns:p14="http://schemas.microsoft.com/office/powerpoint/2010/main" val="1166924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06f335e8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06f335e8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nl-NL" sz="1800" b="0" i="0" u="none" strike="noStrike" baseline="0" dirty="0">
                <a:solidFill>
                  <a:srgbClr val="000000"/>
                </a:solidFill>
                <a:latin typeface="MuseoSans-300" panose="02000000000000000000" pitchFamily="50" charset="0"/>
              </a:rPr>
              <a:t>Vraag de kinderen om het verhaal van </a:t>
            </a:r>
            <a:r>
              <a:rPr lang="nl-NL" sz="1800" b="0" i="1" u="none" strike="noStrike" baseline="0" dirty="0">
                <a:solidFill>
                  <a:srgbClr val="000000"/>
                </a:solidFill>
                <a:latin typeface="MuseoSans-300Italic" panose="02000000000000000000" pitchFamily="50" charset="0"/>
              </a:rPr>
              <a:t>De blaadjesdief </a:t>
            </a:r>
            <a:r>
              <a:rPr lang="nl-NL" sz="1800" b="0" i="0" u="none" strike="noStrike" baseline="0" dirty="0">
                <a:solidFill>
                  <a:srgbClr val="000000"/>
                </a:solidFill>
                <a:latin typeface="MuseoSans-300" panose="02000000000000000000" pitchFamily="50" charset="0"/>
              </a:rPr>
              <a:t>samen te vatten en blik vervolgens kort terug op het onderzoeken. </a:t>
            </a:r>
          </a:p>
          <a:p>
            <a:pPr marL="158750" indent="0" algn="l">
              <a:buNone/>
            </a:pPr>
            <a:r>
              <a:rPr lang="nl-NL" sz="1800" b="0" i="0" u="none" strike="noStrike" baseline="0" dirty="0">
                <a:solidFill>
                  <a:srgbClr val="000000"/>
                </a:solidFill>
                <a:latin typeface="MuseoSans-300" panose="02000000000000000000" pitchFamily="50" charset="0"/>
              </a:rPr>
              <a:t>Herhaal dat veel kinderen wel eens hebben meegemaakt dat hun tekening in de herfst door de wind is weggewaaid. </a:t>
            </a:r>
          </a:p>
          <a:p>
            <a:pPr marL="158750" indent="0" algn="l">
              <a:buNone/>
            </a:pPr>
            <a:r>
              <a:rPr lang="nl-NL" sz="1800" b="0" i="0" u="none" strike="noStrike" baseline="0" dirty="0">
                <a:solidFill>
                  <a:srgbClr val="000000"/>
                </a:solidFill>
                <a:latin typeface="MuseoSans-300" panose="02000000000000000000" pitchFamily="50" charset="0"/>
              </a:rPr>
              <a:t>Zeg dat dit jammer is van zulke mooie tekeningen. Kan dat niet anders?</a:t>
            </a:r>
          </a:p>
          <a:p>
            <a:pPr marL="158750" indent="0" algn="l">
              <a:buNone/>
            </a:pPr>
            <a:endParaRPr lang="nl-NL" sz="1800" b="0" i="0" u="none" strike="noStrike" baseline="0" dirty="0">
              <a:solidFill>
                <a:srgbClr val="000000"/>
              </a:solidFill>
              <a:latin typeface="MuseoSans-300" panose="02000000000000000000" pitchFamily="50" charset="0"/>
            </a:endParaRPr>
          </a:p>
          <a:p>
            <a:pPr marL="158750" indent="0" algn="l">
              <a:buNone/>
            </a:pPr>
            <a:r>
              <a:rPr lang="nl-NL" sz="1800" b="0" i="0" u="none" strike="noStrike" baseline="0" dirty="0">
                <a:solidFill>
                  <a:srgbClr val="000000"/>
                </a:solidFill>
                <a:latin typeface="MuseoSans-300" panose="02000000000000000000" pitchFamily="50" charset="0"/>
              </a:rPr>
              <a:t>Introduceer de ontwerpvraag:</a:t>
            </a:r>
          </a:p>
          <a:p>
            <a:pPr marL="158750" indent="0" algn="l">
              <a:buNone/>
            </a:pPr>
            <a:r>
              <a:rPr lang="nl-NL" sz="1800" b="0" i="0" u="none" strike="noStrike" baseline="0" dirty="0">
                <a:solidFill>
                  <a:srgbClr val="FF00FF"/>
                </a:solidFill>
                <a:latin typeface="MuseoSans-900" panose="02000000000000000000" pitchFamily="50" charset="0"/>
              </a:rPr>
              <a:t>Hoe kun je zorgen dat je tekening niet wegwaait?</a:t>
            </a:r>
            <a:endParaRPr dirty="0"/>
          </a:p>
        </p:txBody>
      </p:sp>
    </p:spTree>
    <p:extLst>
      <p:ext uri="{BB962C8B-B14F-4D97-AF65-F5344CB8AC3E}">
        <p14:creationId xmlns:p14="http://schemas.microsoft.com/office/powerpoint/2010/main" val="4249664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06f335e8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06f335e8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ONTWERPVRAAG: </a:t>
            </a:r>
            <a:r>
              <a:rPr lang="nl-NL" b="1" dirty="0"/>
              <a:t>Hoe kun je zorgen dat je tekening niet wegwaait?</a:t>
            </a:r>
          </a:p>
          <a:p>
            <a:pPr marL="0" lvl="0" indent="0" algn="l" rtl="0">
              <a:spcBef>
                <a:spcPts val="0"/>
              </a:spcBef>
              <a:spcAft>
                <a:spcPts val="0"/>
              </a:spcAft>
              <a:buNone/>
            </a:pPr>
            <a:endParaRPr lang="nl-NL" dirty="0"/>
          </a:p>
          <a:p>
            <a:pPr marL="171450" lvl="0" indent="-171450" algn="l" rtl="0">
              <a:spcBef>
                <a:spcPts val="0"/>
              </a:spcBef>
              <a:spcAft>
                <a:spcPts val="0"/>
              </a:spcAft>
            </a:pPr>
            <a:r>
              <a:rPr lang="nl-NL" dirty="0"/>
              <a:t>Vertel dat ieder kind een eigen oplossing mag verzinnen en maken. </a:t>
            </a:r>
            <a:r>
              <a:rPr lang="nl-NL" i="0" dirty="0"/>
              <a:t>Zo ontwerp je met de hele klas veel verschillende oplossingen. </a:t>
            </a:r>
          </a:p>
          <a:p>
            <a:pPr marL="628650" lvl="1" indent="-171450" algn="l" rtl="0">
              <a:spcBef>
                <a:spcPts val="0"/>
              </a:spcBef>
              <a:spcAft>
                <a:spcPts val="0"/>
              </a:spcAft>
            </a:pPr>
            <a:r>
              <a:rPr lang="nl-NL" i="1" dirty="0"/>
              <a:t>Benadruk dat hierdoor veel te kiezen valt. Zo is er altijd een oplossing die goed (voor jou) werkt. </a:t>
            </a:r>
          </a:p>
          <a:p>
            <a:pPr marL="628650" lvl="1" indent="-171450" algn="l" rtl="0">
              <a:spcBef>
                <a:spcPts val="0"/>
              </a:spcBef>
              <a:spcAft>
                <a:spcPts val="0"/>
              </a:spcAft>
            </a:pPr>
            <a:r>
              <a:rPr lang="nl-NL" i="1" dirty="0"/>
              <a:t>Overigens is het niet erg als kinderen eenzelfde soort ontwerp maken. Dat gebeurt bij kinderen in deze leeftijd regelmatig.</a:t>
            </a:r>
          </a:p>
          <a:p>
            <a:pPr marL="171450" lvl="0" indent="-171450" algn="l" rtl="0">
              <a:spcBef>
                <a:spcPts val="0"/>
              </a:spcBef>
              <a:spcAft>
                <a:spcPts val="0"/>
              </a:spcAft>
            </a:pPr>
            <a:r>
              <a:rPr lang="nl-NL" dirty="0"/>
              <a:t>Zeg dat de kinderen hun ontwerpen kunnen testen door zelf – net als de wind – te blazen. Bied eventueel ook een föhn en/of ventilator aan om te testen of ga naar buiten!</a:t>
            </a:r>
          </a:p>
          <a:p>
            <a:pPr marL="171450" lvl="0" indent="-171450" algn="l" rtl="0">
              <a:spcBef>
                <a:spcPts val="0"/>
              </a:spcBef>
              <a:spcAft>
                <a:spcPts val="0"/>
              </a:spcAft>
            </a:pPr>
            <a:r>
              <a:rPr lang="nl-NL" dirty="0"/>
              <a:t>Laat de kinderen groep voor groep materialen en </a:t>
            </a:r>
            <a:r>
              <a:rPr lang="nl-NL" dirty="0" err="1"/>
              <a:t>schilderstape</a:t>
            </a:r>
            <a:r>
              <a:rPr lang="nl-NL" dirty="0"/>
              <a:t> pakken van de materiaaltafel. </a:t>
            </a:r>
          </a:p>
          <a:p>
            <a:pPr marL="628650" lvl="1" indent="-171450" algn="l" rtl="0">
              <a:spcBef>
                <a:spcPts val="0"/>
              </a:spcBef>
              <a:spcAft>
                <a:spcPts val="0"/>
              </a:spcAft>
            </a:pPr>
            <a:r>
              <a:rPr lang="nl-NL" i="1" dirty="0"/>
              <a:t>TIP Zeg dat de kinderen vijf materialen mogen pakken. Hamsteren is niet nodig, dit materiaal is voor de hele klas. Vertel dat ze nog eens mogen lopen als alle kinderen aan de beurt zijn geweest. </a:t>
            </a:r>
          </a:p>
          <a:p>
            <a:pPr marL="171450" lvl="0" indent="-171450" algn="l" rtl="0">
              <a:spcBef>
                <a:spcPts val="0"/>
              </a:spcBef>
              <a:spcAft>
                <a:spcPts val="0"/>
              </a:spcAft>
            </a:pPr>
            <a:endParaRPr lang="nl-NL" dirty="0"/>
          </a:p>
          <a:p>
            <a:pPr marL="0" lvl="0" indent="0" algn="l" rtl="0">
              <a:spcBef>
                <a:spcPts val="0"/>
              </a:spcBef>
              <a:spcAft>
                <a:spcPts val="0"/>
              </a:spcAft>
              <a:buNone/>
            </a:pPr>
            <a:r>
              <a:rPr lang="nl-NL" dirty="0"/>
              <a:t>Geef de kinderen dertig minuten de tijd om te ontwerpen. </a:t>
            </a:r>
            <a:r>
              <a:rPr lang="nl-NL" b="1" dirty="0"/>
              <a:t>De timer start op de volgende slide.</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 Voel de flow aan, je kunt altijd besluiten om de ontwerptijd te verlengen. </a:t>
            </a:r>
          </a:p>
          <a:p>
            <a:pPr marL="0" lvl="0" indent="0" algn="l" rtl="0">
              <a:spcBef>
                <a:spcPts val="0"/>
              </a:spcBef>
              <a:spcAft>
                <a:spcPts val="0"/>
              </a:spcAft>
              <a:buNone/>
            </a:pPr>
            <a:r>
              <a:rPr lang="nl-NL" dirty="0"/>
              <a:t>• Alle kinderen blijven in elk geval dertig minuten ontwerpen, want er valt altijd iets te verbeteren aan een ontwerp of ze kunnen een tweede oplossing verzinnen en maken.</a:t>
            </a:r>
          </a:p>
          <a:p>
            <a:pPr marL="0" lvl="0" indent="0" algn="l" rtl="0">
              <a:spcBef>
                <a:spcPts val="0"/>
              </a:spcBef>
              <a:spcAft>
                <a:spcPts val="0"/>
              </a:spcAft>
              <a:buNone/>
            </a:pPr>
            <a:endParaRPr lang="nl-NL" dirty="0"/>
          </a:p>
        </p:txBody>
      </p:sp>
    </p:spTree>
    <p:extLst>
      <p:ext uri="{BB962C8B-B14F-4D97-AF65-F5344CB8AC3E}">
        <p14:creationId xmlns:p14="http://schemas.microsoft.com/office/powerpoint/2010/main" val="2132785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06f335e8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06f335e8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Zet de timer aan.</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Handige vragen om kinderen </a:t>
            </a:r>
            <a:r>
              <a:rPr lang="nl-NL" b="1" dirty="0"/>
              <a:t>op weg te helpen</a:t>
            </a:r>
            <a:r>
              <a:rPr lang="nl-NL" dirty="0"/>
              <a:t>: </a:t>
            </a:r>
          </a:p>
          <a:p>
            <a:pPr marL="171450" lvl="0" indent="-171450" algn="l" rtl="0">
              <a:spcBef>
                <a:spcPts val="0"/>
              </a:spcBef>
              <a:spcAft>
                <a:spcPts val="0"/>
              </a:spcAft>
            </a:pPr>
            <a:r>
              <a:rPr lang="nl-NL" dirty="0"/>
              <a:t>Hoe kun je de tekening zwaarder maken? Hoe kun je zorgen dat de tekening minder wind vangt? (leren van het onderzoeken) </a:t>
            </a:r>
          </a:p>
          <a:p>
            <a:pPr marL="171450" lvl="0" indent="-171450" algn="l" rtl="0">
              <a:spcBef>
                <a:spcPts val="0"/>
              </a:spcBef>
              <a:spcAft>
                <a:spcPts val="0"/>
              </a:spcAft>
            </a:pPr>
            <a:r>
              <a:rPr lang="nl-NL" dirty="0"/>
              <a:t>Hoe kun je de tekening weghalen bij de wind? </a:t>
            </a:r>
          </a:p>
          <a:p>
            <a:pPr marL="171450" lvl="0" indent="-171450" algn="l" rtl="0">
              <a:spcBef>
                <a:spcPts val="0"/>
              </a:spcBef>
              <a:spcAft>
                <a:spcPts val="0"/>
              </a:spcAft>
            </a:pPr>
            <a:r>
              <a:rPr lang="nl-NL" dirty="0"/>
              <a:t>Hoe kun je de tekening bij je in de buurt houden? </a:t>
            </a:r>
          </a:p>
          <a:p>
            <a:pPr marL="171450" lvl="0" indent="-171450" algn="l" rtl="0">
              <a:spcBef>
                <a:spcPts val="0"/>
              </a:spcBef>
              <a:spcAft>
                <a:spcPts val="0"/>
              </a:spcAft>
            </a:pPr>
            <a:r>
              <a:rPr lang="nl-NL" dirty="0"/>
              <a:t>Op welke manieren beschermen we onszelf tegen wind? </a:t>
            </a:r>
          </a:p>
          <a:p>
            <a:pPr marL="171450" lvl="0" indent="-171450" algn="l" rtl="0">
              <a:spcBef>
                <a:spcPts val="0"/>
              </a:spcBef>
              <a:spcAft>
                <a:spcPts val="0"/>
              </a:spcAft>
            </a:pPr>
            <a:r>
              <a:rPr lang="nl-NL" dirty="0"/>
              <a:t>Wat als we het niet jammer zouden vinden dat de tekening wegwaait. Hoe kun je wegwaaien leuk maken? (omdenken)</a:t>
            </a:r>
          </a:p>
          <a:p>
            <a:pPr marL="171450" lvl="0" indent="-171450" algn="l" rtl="0">
              <a:spcBef>
                <a:spcPts val="0"/>
              </a:spcBef>
              <a:spcAft>
                <a:spcPts val="0"/>
              </a:spcAft>
            </a:pPr>
            <a:endParaRPr lang="nl-NL" dirty="0"/>
          </a:p>
          <a:p>
            <a:pPr marL="0" lvl="0" indent="0" algn="l" rtl="0">
              <a:spcBef>
                <a:spcPts val="0"/>
              </a:spcBef>
              <a:spcAft>
                <a:spcPts val="0"/>
              </a:spcAft>
              <a:buNone/>
            </a:pPr>
            <a:r>
              <a:rPr lang="nl-NL" dirty="0"/>
              <a:t>Laat de kinderen hun ontwerp neerzetten op een plek waar de ontwerpen kunnen blijven staan tot de tentoonstelling. </a:t>
            </a:r>
          </a:p>
          <a:p>
            <a:pPr marL="0" lvl="0" indent="0" algn="l" rtl="0">
              <a:spcBef>
                <a:spcPts val="0"/>
              </a:spcBef>
              <a:spcAft>
                <a:spcPts val="0"/>
              </a:spcAft>
              <a:buNone/>
            </a:pPr>
            <a:r>
              <a:rPr lang="nl-NL" dirty="0"/>
              <a:t>Vraag ze vervolgens om hun tafels en de vloer op te ruimen.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1728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rot="5400000">
            <a:off x="5435997" y="1360091"/>
            <a:ext cx="4355306" cy="2044700"/>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59" name="Google Shape;59;p15"/>
          <p:cNvSpPr txBox="1">
            <a:spLocks noGrp="1"/>
          </p:cNvSpPr>
          <p:nvPr>
            <p:ph type="body" idx="1"/>
          </p:nvPr>
        </p:nvSpPr>
        <p:spPr>
          <a:xfrm rot="5400000">
            <a:off x="1270397" y="-608409"/>
            <a:ext cx="4355306" cy="5981700"/>
          </a:xfrm>
          <a:prstGeom prst="rect">
            <a:avLst/>
          </a:prstGeom>
          <a:noFill/>
          <a:ln>
            <a:noFill/>
          </a:ln>
        </p:spPr>
        <p:txBody>
          <a:bodyPr spcFirstLastPara="1" wrap="square" lIns="0" tIns="12950" rIns="0" bIns="0" anchor="t" anchorCtr="0">
            <a:noAutofit/>
          </a:bodyPr>
          <a:lstStyle>
            <a:lvl1pPr marL="457200" lvl="0" indent="-228600" algn="l">
              <a:lnSpc>
                <a:spcPct val="94000"/>
              </a:lnSpc>
              <a:spcBef>
                <a:spcPts val="0"/>
              </a:spcBef>
              <a:spcAft>
                <a:spcPts val="0"/>
              </a:spcAft>
              <a:buSzPts val="2000"/>
              <a:buNone/>
              <a:defRPr/>
            </a:lvl1pPr>
            <a:lvl2pPr marL="914400" lvl="1" indent="-228600" algn="l">
              <a:lnSpc>
                <a:spcPct val="94000"/>
              </a:lnSpc>
              <a:spcBef>
                <a:spcPts val="1425"/>
              </a:spcBef>
              <a:spcAft>
                <a:spcPts val="0"/>
              </a:spcAft>
              <a:buSzPts val="2000"/>
              <a:buNone/>
              <a:defRPr/>
            </a:lvl2pPr>
            <a:lvl3pPr marL="1371600" lvl="2" indent="-228600" algn="l">
              <a:lnSpc>
                <a:spcPct val="94000"/>
              </a:lnSpc>
              <a:spcBef>
                <a:spcPts val="1138"/>
              </a:spcBef>
              <a:spcAft>
                <a:spcPts val="0"/>
              </a:spcAft>
              <a:buSzPts val="2000"/>
              <a:buNone/>
              <a:defRPr/>
            </a:lvl3pPr>
            <a:lvl4pPr marL="1828800" lvl="3" indent="-228600" algn="l">
              <a:lnSpc>
                <a:spcPct val="94000"/>
              </a:lnSpc>
              <a:spcBef>
                <a:spcPts val="850"/>
              </a:spcBef>
              <a:spcAft>
                <a:spcPts val="0"/>
              </a:spcAft>
              <a:buSzPts val="2000"/>
              <a:buNone/>
              <a:defRPr/>
            </a:lvl4pPr>
            <a:lvl5pPr marL="2286000" lvl="4" indent="-228600" algn="l">
              <a:lnSpc>
                <a:spcPct val="94000"/>
              </a:lnSpc>
              <a:spcBef>
                <a:spcPts val="575"/>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1795450" y="218250"/>
            <a:ext cx="6840600" cy="820200"/>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62" name="Google Shape;62;p16"/>
          <p:cNvSpPr txBox="1">
            <a:spLocks noGrp="1"/>
          </p:cNvSpPr>
          <p:nvPr>
            <p:ph type="body" idx="1"/>
          </p:nvPr>
        </p:nvSpPr>
        <p:spPr>
          <a:xfrm rot="5400000">
            <a:off x="2868414" y="-1207493"/>
            <a:ext cx="3356372" cy="8178800"/>
          </a:xfrm>
          <a:prstGeom prst="rect">
            <a:avLst/>
          </a:prstGeom>
          <a:noFill/>
          <a:ln>
            <a:noFill/>
          </a:ln>
        </p:spPr>
        <p:txBody>
          <a:bodyPr spcFirstLastPara="1" wrap="square" lIns="0" tIns="12950" rIns="0" bIns="0" anchor="t" anchorCtr="0">
            <a:noAutofit/>
          </a:bodyPr>
          <a:lstStyle>
            <a:lvl1pPr marL="457200" lvl="0" indent="-228600" algn="l">
              <a:lnSpc>
                <a:spcPct val="94000"/>
              </a:lnSpc>
              <a:spcBef>
                <a:spcPts val="0"/>
              </a:spcBef>
              <a:spcAft>
                <a:spcPts val="0"/>
              </a:spcAft>
              <a:buSzPts val="2000"/>
              <a:buNone/>
              <a:defRPr/>
            </a:lvl1pPr>
            <a:lvl2pPr marL="914400" lvl="1" indent="-228600" algn="l">
              <a:lnSpc>
                <a:spcPct val="94000"/>
              </a:lnSpc>
              <a:spcBef>
                <a:spcPts val="1425"/>
              </a:spcBef>
              <a:spcAft>
                <a:spcPts val="0"/>
              </a:spcAft>
              <a:buSzPts val="2000"/>
              <a:buNone/>
              <a:defRPr/>
            </a:lvl2pPr>
            <a:lvl3pPr marL="1371600" lvl="2" indent="-228600" algn="l">
              <a:lnSpc>
                <a:spcPct val="94000"/>
              </a:lnSpc>
              <a:spcBef>
                <a:spcPts val="1138"/>
              </a:spcBef>
              <a:spcAft>
                <a:spcPts val="0"/>
              </a:spcAft>
              <a:buSzPts val="2000"/>
              <a:buNone/>
              <a:defRPr/>
            </a:lvl3pPr>
            <a:lvl4pPr marL="1828800" lvl="3" indent="-228600" algn="l">
              <a:lnSpc>
                <a:spcPct val="94000"/>
              </a:lnSpc>
              <a:spcBef>
                <a:spcPts val="850"/>
              </a:spcBef>
              <a:spcAft>
                <a:spcPts val="0"/>
              </a:spcAft>
              <a:buSzPts val="2000"/>
              <a:buNone/>
              <a:defRPr/>
            </a:lvl4pPr>
            <a:lvl5pPr marL="2286000" lvl="4" indent="-228600" algn="l">
              <a:lnSpc>
                <a:spcPct val="94000"/>
              </a:lnSpc>
              <a:spcBef>
                <a:spcPts val="575"/>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630238" y="342900"/>
            <a:ext cx="2949575" cy="120015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65" name="Google Shape;65;p17"/>
          <p:cNvSpPr>
            <a:spLocks noGrp="1"/>
          </p:cNvSpPr>
          <p:nvPr>
            <p:ph type="pic" idx="2"/>
          </p:nvPr>
        </p:nvSpPr>
        <p:spPr>
          <a:xfrm>
            <a:off x="3887788" y="740569"/>
            <a:ext cx="4629150" cy="3655219"/>
          </a:xfrm>
          <a:prstGeom prst="rect">
            <a:avLst/>
          </a:prstGeom>
          <a:noFill/>
          <a:ln>
            <a:noFill/>
          </a:ln>
        </p:spPr>
        <p:txBody>
          <a:bodyPr spcFirstLastPara="1" wrap="square" lIns="0" tIns="12950" rIns="0" bIns="0" anchor="t" anchorCtr="0">
            <a:noAutofit/>
          </a:bodyPr>
          <a:lstStyle>
            <a:lvl1pPr marR="0" lvl="0" algn="l" rtl="0">
              <a:lnSpc>
                <a:spcPct val="94000"/>
              </a:lnSpc>
              <a:spcBef>
                <a:spcPts val="0"/>
              </a:spcBef>
              <a:spcAft>
                <a:spcPts val="0"/>
              </a:spcAft>
              <a:buClr>
                <a:srgbClr val="000000"/>
              </a:buClr>
              <a:buSzPts val="3200"/>
              <a:buFont typeface="Times New Roman"/>
              <a:buNone/>
              <a:defRPr sz="3200" b="0" i="0" u="none" strike="noStrike" cap="none">
                <a:solidFill>
                  <a:srgbClr val="000000"/>
                </a:solidFill>
                <a:latin typeface="Arial Narrow"/>
                <a:ea typeface="Arial Narrow"/>
                <a:cs typeface="Arial Narrow"/>
                <a:sym typeface="Arial Narrow"/>
              </a:defRPr>
            </a:lvl1pPr>
            <a:lvl2pPr marR="0" lvl="1" algn="l" rtl="0">
              <a:lnSpc>
                <a:spcPct val="94000"/>
              </a:lnSpc>
              <a:spcBef>
                <a:spcPts val="1425"/>
              </a:spcBef>
              <a:spcAft>
                <a:spcPts val="0"/>
              </a:spcAft>
              <a:buClr>
                <a:srgbClr val="000000"/>
              </a:buClr>
              <a:buSzPts val="2800"/>
              <a:buFont typeface="Times New Roman"/>
              <a:buNone/>
              <a:defRPr sz="2800" b="0" i="0" u="none" strike="noStrike" cap="none">
                <a:solidFill>
                  <a:srgbClr val="000000"/>
                </a:solidFill>
                <a:latin typeface="Arial Narrow"/>
                <a:ea typeface="Arial Narrow"/>
                <a:cs typeface="Arial Narrow"/>
                <a:sym typeface="Arial Narrow"/>
              </a:defRPr>
            </a:lvl2pPr>
            <a:lvl3pPr marR="0" lvl="2" algn="l" rtl="0">
              <a:lnSpc>
                <a:spcPct val="94000"/>
              </a:lnSpc>
              <a:spcBef>
                <a:spcPts val="1138"/>
              </a:spcBef>
              <a:spcAft>
                <a:spcPts val="0"/>
              </a:spcAft>
              <a:buClr>
                <a:srgbClr val="000000"/>
              </a:buClr>
              <a:buSzPts val="2400"/>
              <a:buFont typeface="Times New Roman"/>
              <a:buNone/>
              <a:defRPr sz="2400" b="0" i="0" u="none" strike="noStrike" cap="none">
                <a:solidFill>
                  <a:srgbClr val="000000"/>
                </a:solidFill>
                <a:latin typeface="Arial Narrow"/>
                <a:ea typeface="Arial Narrow"/>
                <a:cs typeface="Arial Narrow"/>
                <a:sym typeface="Arial Narrow"/>
              </a:defRPr>
            </a:lvl3pPr>
            <a:lvl4pPr marR="0" lvl="3" algn="l" rtl="0">
              <a:lnSpc>
                <a:spcPct val="94000"/>
              </a:lnSpc>
              <a:spcBef>
                <a:spcPts val="850"/>
              </a:spcBef>
              <a:spcAft>
                <a:spcPts val="0"/>
              </a:spcAft>
              <a:buClr>
                <a:srgbClr val="000000"/>
              </a:buClr>
              <a:buSzPts val="2000"/>
              <a:buFont typeface="Times New Roman"/>
              <a:buNone/>
              <a:defRPr sz="2000" b="0" i="0" u="none" strike="noStrike" cap="none">
                <a:solidFill>
                  <a:srgbClr val="000000"/>
                </a:solidFill>
                <a:latin typeface="Arial Narrow"/>
                <a:ea typeface="Arial Narrow"/>
                <a:cs typeface="Arial Narrow"/>
                <a:sym typeface="Arial Narrow"/>
              </a:defRPr>
            </a:lvl4pPr>
            <a:lvl5pPr marR="0" lvl="4" algn="l" rtl="0">
              <a:lnSpc>
                <a:spcPct val="94000"/>
              </a:lnSpc>
              <a:spcBef>
                <a:spcPts val="575"/>
              </a:spcBef>
              <a:spcAft>
                <a:spcPts val="0"/>
              </a:spcAft>
              <a:buClr>
                <a:srgbClr val="000000"/>
              </a:buClr>
              <a:buSzPts val="2000"/>
              <a:buFont typeface="Times New Roman"/>
              <a:buNone/>
              <a:defRPr sz="2000" b="0" i="0" u="none" strike="noStrike" cap="none">
                <a:solidFill>
                  <a:srgbClr val="000000"/>
                </a:solidFill>
                <a:latin typeface="Arial Narrow"/>
                <a:ea typeface="Arial Narrow"/>
                <a:cs typeface="Arial Narrow"/>
                <a:sym typeface="Arial Narrow"/>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Narrow"/>
                <a:ea typeface="Arial Narrow"/>
                <a:cs typeface="Arial Narrow"/>
                <a:sym typeface="Arial Narrow"/>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Narrow"/>
                <a:ea typeface="Arial Narrow"/>
                <a:cs typeface="Arial Narrow"/>
                <a:sym typeface="Arial Narrow"/>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Narrow"/>
                <a:ea typeface="Arial Narrow"/>
                <a:cs typeface="Arial Narrow"/>
                <a:sym typeface="Arial Narrow"/>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Narrow"/>
                <a:ea typeface="Arial Narrow"/>
                <a:cs typeface="Arial Narrow"/>
                <a:sym typeface="Arial Narrow"/>
              </a:defRPr>
            </a:lvl9pPr>
          </a:lstStyle>
          <a:p>
            <a:endParaRPr/>
          </a:p>
        </p:txBody>
      </p:sp>
      <p:sp>
        <p:nvSpPr>
          <p:cNvPr id="66" name="Google Shape;66;p17"/>
          <p:cNvSpPr txBox="1">
            <a:spLocks noGrp="1"/>
          </p:cNvSpPr>
          <p:nvPr>
            <p:ph type="body" idx="1"/>
          </p:nvPr>
        </p:nvSpPr>
        <p:spPr>
          <a:xfrm>
            <a:off x="630238" y="1543050"/>
            <a:ext cx="2949575" cy="2858691"/>
          </a:xfrm>
          <a:prstGeom prst="rect">
            <a:avLst/>
          </a:prstGeom>
          <a:noFill/>
          <a:ln>
            <a:noFill/>
          </a:ln>
        </p:spPr>
        <p:txBody>
          <a:bodyPr spcFirstLastPara="1" wrap="square" lIns="0" tIns="12950" rIns="0" bIns="0" anchor="t" anchorCtr="0">
            <a:noAutofit/>
          </a:bodyPr>
          <a:lstStyle>
            <a:lvl1pPr marL="457200" lvl="0" indent="-228600" algn="l">
              <a:lnSpc>
                <a:spcPct val="94000"/>
              </a:lnSpc>
              <a:spcBef>
                <a:spcPts val="0"/>
              </a:spcBef>
              <a:spcAft>
                <a:spcPts val="0"/>
              </a:spcAft>
              <a:buSzPts val="1600"/>
              <a:buNone/>
              <a:defRPr sz="1600"/>
            </a:lvl1pPr>
            <a:lvl2pPr marL="914400" lvl="1" indent="-228600" algn="l">
              <a:lnSpc>
                <a:spcPct val="94000"/>
              </a:lnSpc>
              <a:spcBef>
                <a:spcPts val="1425"/>
              </a:spcBef>
              <a:spcAft>
                <a:spcPts val="0"/>
              </a:spcAft>
              <a:buSzPts val="1400"/>
              <a:buNone/>
              <a:defRPr sz="1400"/>
            </a:lvl2pPr>
            <a:lvl3pPr marL="1371600" lvl="2" indent="-228600" algn="l">
              <a:lnSpc>
                <a:spcPct val="94000"/>
              </a:lnSpc>
              <a:spcBef>
                <a:spcPts val="1138"/>
              </a:spcBef>
              <a:spcAft>
                <a:spcPts val="0"/>
              </a:spcAft>
              <a:buSzPts val="1200"/>
              <a:buNone/>
              <a:defRPr sz="1200"/>
            </a:lvl3pPr>
            <a:lvl4pPr marL="1828800" lvl="3" indent="-228600" algn="l">
              <a:lnSpc>
                <a:spcPct val="94000"/>
              </a:lnSpc>
              <a:spcBef>
                <a:spcPts val="850"/>
              </a:spcBef>
              <a:spcAft>
                <a:spcPts val="0"/>
              </a:spcAft>
              <a:buSzPts val="1000"/>
              <a:buNone/>
              <a:defRPr sz="1000"/>
            </a:lvl4pPr>
            <a:lvl5pPr marL="2286000" lvl="4" indent="-228600" algn="l">
              <a:lnSpc>
                <a:spcPct val="94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630238" y="342900"/>
            <a:ext cx="2949575" cy="120015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69" name="Google Shape;69;p18"/>
          <p:cNvSpPr txBox="1">
            <a:spLocks noGrp="1"/>
          </p:cNvSpPr>
          <p:nvPr>
            <p:ph type="body" idx="1"/>
          </p:nvPr>
        </p:nvSpPr>
        <p:spPr>
          <a:xfrm>
            <a:off x="3887788" y="740569"/>
            <a:ext cx="4629150" cy="3655219"/>
          </a:xfrm>
          <a:prstGeom prst="rect">
            <a:avLst/>
          </a:prstGeom>
          <a:noFill/>
          <a:ln>
            <a:noFill/>
          </a:ln>
        </p:spPr>
        <p:txBody>
          <a:bodyPr spcFirstLastPara="1" wrap="square" lIns="0" tIns="12950" rIns="0" bIns="0" anchor="t" anchorCtr="0">
            <a:noAutofit/>
          </a:bodyPr>
          <a:lstStyle>
            <a:lvl1pPr marL="457200" lvl="0" indent="-228600" algn="l">
              <a:lnSpc>
                <a:spcPct val="94000"/>
              </a:lnSpc>
              <a:spcBef>
                <a:spcPts val="0"/>
              </a:spcBef>
              <a:spcAft>
                <a:spcPts val="0"/>
              </a:spcAft>
              <a:buSzPts val="2000"/>
              <a:buNone/>
              <a:defRPr sz="3200"/>
            </a:lvl1pPr>
            <a:lvl2pPr marL="914400" lvl="1" indent="-228600" algn="l">
              <a:lnSpc>
                <a:spcPct val="94000"/>
              </a:lnSpc>
              <a:spcBef>
                <a:spcPts val="1425"/>
              </a:spcBef>
              <a:spcAft>
                <a:spcPts val="0"/>
              </a:spcAft>
              <a:buSzPts val="2000"/>
              <a:buNone/>
              <a:defRPr sz="2800"/>
            </a:lvl2pPr>
            <a:lvl3pPr marL="1371600" lvl="2" indent="-228600" algn="l">
              <a:lnSpc>
                <a:spcPct val="94000"/>
              </a:lnSpc>
              <a:spcBef>
                <a:spcPts val="1138"/>
              </a:spcBef>
              <a:spcAft>
                <a:spcPts val="0"/>
              </a:spcAft>
              <a:buSzPts val="2000"/>
              <a:buNone/>
              <a:defRPr sz="2400"/>
            </a:lvl3pPr>
            <a:lvl4pPr marL="1828800" lvl="3" indent="-228600" algn="l">
              <a:lnSpc>
                <a:spcPct val="94000"/>
              </a:lnSpc>
              <a:spcBef>
                <a:spcPts val="850"/>
              </a:spcBef>
              <a:spcAft>
                <a:spcPts val="0"/>
              </a:spcAft>
              <a:buSzPts val="2000"/>
              <a:buNone/>
              <a:defRPr sz="2000"/>
            </a:lvl4pPr>
            <a:lvl5pPr marL="2286000" lvl="4" indent="-228600" algn="l">
              <a:lnSpc>
                <a:spcPct val="94000"/>
              </a:lnSpc>
              <a:spcBef>
                <a:spcPts val="575"/>
              </a:spcBef>
              <a:spcAft>
                <a:spcPts val="0"/>
              </a:spcAft>
              <a:buSzPts val="20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18"/>
          <p:cNvSpPr txBox="1">
            <a:spLocks noGrp="1"/>
          </p:cNvSpPr>
          <p:nvPr>
            <p:ph type="body" idx="2"/>
          </p:nvPr>
        </p:nvSpPr>
        <p:spPr>
          <a:xfrm>
            <a:off x="630238" y="1543050"/>
            <a:ext cx="2949575" cy="2858691"/>
          </a:xfrm>
          <a:prstGeom prst="rect">
            <a:avLst/>
          </a:prstGeom>
          <a:noFill/>
          <a:ln>
            <a:noFill/>
          </a:ln>
        </p:spPr>
        <p:txBody>
          <a:bodyPr spcFirstLastPara="1" wrap="square" lIns="0" tIns="12950" rIns="0" bIns="0" anchor="t" anchorCtr="0">
            <a:noAutofit/>
          </a:bodyPr>
          <a:lstStyle>
            <a:lvl1pPr marL="457200" lvl="0" indent="-228600" algn="l">
              <a:lnSpc>
                <a:spcPct val="94000"/>
              </a:lnSpc>
              <a:spcBef>
                <a:spcPts val="0"/>
              </a:spcBef>
              <a:spcAft>
                <a:spcPts val="0"/>
              </a:spcAft>
              <a:buSzPts val="1600"/>
              <a:buNone/>
              <a:defRPr sz="1600"/>
            </a:lvl1pPr>
            <a:lvl2pPr marL="914400" lvl="1" indent="-228600" algn="l">
              <a:lnSpc>
                <a:spcPct val="94000"/>
              </a:lnSpc>
              <a:spcBef>
                <a:spcPts val="1425"/>
              </a:spcBef>
              <a:spcAft>
                <a:spcPts val="0"/>
              </a:spcAft>
              <a:buSzPts val="1400"/>
              <a:buNone/>
              <a:defRPr sz="1400"/>
            </a:lvl2pPr>
            <a:lvl3pPr marL="1371600" lvl="2" indent="-228600" algn="l">
              <a:lnSpc>
                <a:spcPct val="94000"/>
              </a:lnSpc>
              <a:spcBef>
                <a:spcPts val="1138"/>
              </a:spcBef>
              <a:spcAft>
                <a:spcPts val="0"/>
              </a:spcAft>
              <a:buSzPts val="1200"/>
              <a:buNone/>
              <a:defRPr sz="1200"/>
            </a:lvl3pPr>
            <a:lvl4pPr marL="1828800" lvl="3" indent="-228600" algn="l">
              <a:lnSpc>
                <a:spcPct val="94000"/>
              </a:lnSpc>
              <a:spcBef>
                <a:spcPts val="850"/>
              </a:spcBef>
              <a:spcAft>
                <a:spcPts val="0"/>
              </a:spcAft>
              <a:buSzPts val="1000"/>
              <a:buNone/>
              <a:defRPr sz="1000"/>
            </a:lvl4pPr>
            <a:lvl5pPr marL="2286000" lvl="4" indent="-228600" algn="l">
              <a:lnSpc>
                <a:spcPct val="94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71"/>
        <p:cNvGrpSpPr/>
        <p:nvPr/>
      </p:nvGrpSpPr>
      <p:grpSpPr>
        <a:xfrm>
          <a:off x="0" y="0"/>
          <a:ext cx="0" cy="0"/>
          <a:chOff x="0" y="0"/>
          <a:chExt cx="0" cy="0"/>
        </a:xfrm>
      </p:grpSpPr>
      <p:sp>
        <p:nvSpPr>
          <p:cNvPr id="72" name="Google Shape;72;p19"/>
          <p:cNvSpPr txBox="1">
            <a:spLocks noGrp="1"/>
          </p:cNvSpPr>
          <p:nvPr>
            <p:ph type="title"/>
          </p:nvPr>
        </p:nvSpPr>
        <p:spPr>
          <a:xfrm>
            <a:off x="1795450" y="218250"/>
            <a:ext cx="6840600" cy="820200"/>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73"/>
        <p:cNvGrpSpPr/>
        <p:nvPr/>
      </p:nvGrpSpPr>
      <p:grpSpPr>
        <a:xfrm>
          <a:off x="0" y="0"/>
          <a:ext cx="0" cy="0"/>
          <a:chOff x="0" y="0"/>
          <a:chExt cx="0" cy="0"/>
        </a:xfrm>
      </p:grpSpPr>
      <p:sp>
        <p:nvSpPr>
          <p:cNvPr id="74" name="Google Shape;74;p20"/>
          <p:cNvSpPr txBox="1">
            <a:spLocks noGrp="1"/>
          </p:cNvSpPr>
          <p:nvPr>
            <p:ph type="title"/>
          </p:nvPr>
        </p:nvSpPr>
        <p:spPr>
          <a:xfrm>
            <a:off x="630238" y="273844"/>
            <a:ext cx="7886700" cy="994172"/>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75" name="Google Shape;75;p20"/>
          <p:cNvSpPr txBox="1">
            <a:spLocks noGrp="1"/>
          </p:cNvSpPr>
          <p:nvPr>
            <p:ph type="body" idx="1"/>
          </p:nvPr>
        </p:nvSpPr>
        <p:spPr>
          <a:xfrm>
            <a:off x="630238" y="1260872"/>
            <a:ext cx="3868737" cy="617934"/>
          </a:xfrm>
          <a:prstGeom prst="rect">
            <a:avLst/>
          </a:prstGeom>
          <a:noFill/>
          <a:ln>
            <a:noFill/>
          </a:ln>
        </p:spPr>
        <p:txBody>
          <a:bodyPr spcFirstLastPara="1" wrap="square" lIns="0" tIns="12950" rIns="0" bIns="0" anchor="b" anchorCtr="0">
            <a:noAutofit/>
          </a:bodyPr>
          <a:lstStyle>
            <a:lvl1pPr marL="457200" lvl="0" indent="-228600" algn="l">
              <a:lnSpc>
                <a:spcPct val="94000"/>
              </a:lnSpc>
              <a:spcBef>
                <a:spcPts val="0"/>
              </a:spcBef>
              <a:spcAft>
                <a:spcPts val="0"/>
              </a:spcAft>
              <a:buSzPts val="2400"/>
              <a:buNone/>
              <a:defRPr sz="2400" b="1"/>
            </a:lvl1pPr>
            <a:lvl2pPr marL="914400" lvl="1" indent="-228600" algn="l">
              <a:lnSpc>
                <a:spcPct val="94000"/>
              </a:lnSpc>
              <a:spcBef>
                <a:spcPts val="1425"/>
              </a:spcBef>
              <a:spcAft>
                <a:spcPts val="0"/>
              </a:spcAft>
              <a:buSzPts val="2000"/>
              <a:buNone/>
              <a:defRPr sz="2000" b="1"/>
            </a:lvl2pPr>
            <a:lvl3pPr marL="1371600" lvl="2" indent="-228600" algn="l">
              <a:lnSpc>
                <a:spcPct val="94000"/>
              </a:lnSpc>
              <a:spcBef>
                <a:spcPts val="1138"/>
              </a:spcBef>
              <a:spcAft>
                <a:spcPts val="0"/>
              </a:spcAft>
              <a:buSzPts val="1800"/>
              <a:buNone/>
              <a:defRPr sz="1800" b="1"/>
            </a:lvl3pPr>
            <a:lvl4pPr marL="1828800" lvl="3" indent="-228600" algn="l">
              <a:lnSpc>
                <a:spcPct val="94000"/>
              </a:lnSpc>
              <a:spcBef>
                <a:spcPts val="850"/>
              </a:spcBef>
              <a:spcAft>
                <a:spcPts val="0"/>
              </a:spcAft>
              <a:buSzPts val="1600"/>
              <a:buNone/>
              <a:defRPr sz="1600" b="1"/>
            </a:lvl4pPr>
            <a:lvl5pPr marL="2286000" lvl="4" indent="-228600" algn="l">
              <a:lnSpc>
                <a:spcPct val="94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20"/>
          <p:cNvSpPr txBox="1">
            <a:spLocks noGrp="1"/>
          </p:cNvSpPr>
          <p:nvPr>
            <p:ph type="body" idx="2"/>
          </p:nvPr>
        </p:nvSpPr>
        <p:spPr>
          <a:xfrm>
            <a:off x="630238" y="1878806"/>
            <a:ext cx="3868737" cy="2763441"/>
          </a:xfrm>
          <a:prstGeom prst="rect">
            <a:avLst/>
          </a:prstGeom>
          <a:noFill/>
          <a:ln>
            <a:noFill/>
          </a:ln>
        </p:spPr>
        <p:txBody>
          <a:bodyPr spcFirstLastPara="1" wrap="square" lIns="0" tIns="12950" rIns="0" bIns="0" anchor="t" anchorCtr="0">
            <a:noAutofit/>
          </a:bodyPr>
          <a:lstStyle>
            <a:lvl1pPr marL="457200" lvl="0" indent="-228600" algn="l">
              <a:lnSpc>
                <a:spcPct val="94000"/>
              </a:lnSpc>
              <a:spcBef>
                <a:spcPts val="0"/>
              </a:spcBef>
              <a:spcAft>
                <a:spcPts val="0"/>
              </a:spcAft>
              <a:buSzPts val="2000"/>
              <a:buNone/>
              <a:defRPr/>
            </a:lvl1pPr>
            <a:lvl2pPr marL="914400" lvl="1" indent="-228600" algn="l">
              <a:lnSpc>
                <a:spcPct val="94000"/>
              </a:lnSpc>
              <a:spcBef>
                <a:spcPts val="1425"/>
              </a:spcBef>
              <a:spcAft>
                <a:spcPts val="0"/>
              </a:spcAft>
              <a:buSzPts val="2000"/>
              <a:buNone/>
              <a:defRPr/>
            </a:lvl2pPr>
            <a:lvl3pPr marL="1371600" lvl="2" indent="-228600" algn="l">
              <a:lnSpc>
                <a:spcPct val="94000"/>
              </a:lnSpc>
              <a:spcBef>
                <a:spcPts val="1138"/>
              </a:spcBef>
              <a:spcAft>
                <a:spcPts val="0"/>
              </a:spcAft>
              <a:buSzPts val="2000"/>
              <a:buNone/>
              <a:defRPr/>
            </a:lvl3pPr>
            <a:lvl4pPr marL="1828800" lvl="3" indent="-228600" algn="l">
              <a:lnSpc>
                <a:spcPct val="94000"/>
              </a:lnSpc>
              <a:spcBef>
                <a:spcPts val="850"/>
              </a:spcBef>
              <a:spcAft>
                <a:spcPts val="0"/>
              </a:spcAft>
              <a:buSzPts val="2000"/>
              <a:buNone/>
              <a:defRPr/>
            </a:lvl4pPr>
            <a:lvl5pPr marL="2286000" lvl="4" indent="-228600" algn="l">
              <a:lnSpc>
                <a:spcPct val="94000"/>
              </a:lnSpc>
              <a:spcBef>
                <a:spcPts val="575"/>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body" idx="3"/>
          </p:nvPr>
        </p:nvSpPr>
        <p:spPr>
          <a:xfrm>
            <a:off x="4629150" y="1260872"/>
            <a:ext cx="3887788" cy="617934"/>
          </a:xfrm>
          <a:prstGeom prst="rect">
            <a:avLst/>
          </a:prstGeom>
          <a:noFill/>
          <a:ln>
            <a:noFill/>
          </a:ln>
        </p:spPr>
        <p:txBody>
          <a:bodyPr spcFirstLastPara="1" wrap="square" lIns="0" tIns="12950" rIns="0" bIns="0" anchor="b" anchorCtr="0">
            <a:noAutofit/>
          </a:bodyPr>
          <a:lstStyle>
            <a:lvl1pPr marL="457200" lvl="0" indent="-228600" algn="l">
              <a:lnSpc>
                <a:spcPct val="94000"/>
              </a:lnSpc>
              <a:spcBef>
                <a:spcPts val="0"/>
              </a:spcBef>
              <a:spcAft>
                <a:spcPts val="0"/>
              </a:spcAft>
              <a:buSzPts val="2400"/>
              <a:buNone/>
              <a:defRPr sz="2400" b="1"/>
            </a:lvl1pPr>
            <a:lvl2pPr marL="914400" lvl="1" indent="-228600" algn="l">
              <a:lnSpc>
                <a:spcPct val="94000"/>
              </a:lnSpc>
              <a:spcBef>
                <a:spcPts val="1425"/>
              </a:spcBef>
              <a:spcAft>
                <a:spcPts val="0"/>
              </a:spcAft>
              <a:buSzPts val="2000"/>
              <a:buNone/>
              <a:defRPr sz="2000" b="1"/>
            </a:lvl2pPr>
            <a:lvl3pPr marL="1371600" lvl="2" indent="-228600" algn="l">
              <a:lnSpc>
                <a:spcPct val="94000"/>
              </a:lnSpc>
              <a:spcBef>
                <a:spcPts val="1138"/>
              </a:spcBef>
              <a:spcAft>
                <a:spcPts val="0"/>
              </a:spcAft>
              <a:buSzPts val="1800"/>
              <a:buNone/>
              <a:defRPr sz="1800" b="1"/>
            </a:lvl3pPr>
            <a:lvl4pPr marL="1828800" lvl="3" indent="-228600" algn="l">
              <a:lnSpc>
                <a:spcPct val="94000"/>
              </a:lnSpc>
              <a:spcBef>
                <a:spcPts val="850"/>
              </a:spcBef>
              <a:spcAft>
                <a:spcPts val="0"/>
              </a:spcAft>
              <a:buSzPts val="1600"/>
              <a:buNone/>
              <a:defRPr sz="1600" b="1"/>
            </a:lvl4pPr>
            <a:lvl5pPr marL="2286000" lvl="4" indent="-228600" algn="l">
              <a:lnSpc>
                <a:spcPct val="94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20"/>
          <p:cNvSpPr txBox="1">
            <a:spLocks noGrp="1"/>
          </p:cNvSpPr>
          <p:nvPr>
            <p:ph type="body" idx="4"/>
          </p:nvPr>
        </p:nvSpPr>
        <p:spPr>
          <a:xfrm>
            <a:off x="4629150" y="1878806"/>
            <a:ext cx="3887788" cy="2763441"/>
          </a:xfrm>
          <a:prstGeom prst="rect">
            <a:avLst/>
          </a:prstGeom>
          <a:noFill/>
          <a:ln>
            <a:noFill/>
          </a:ln>
        </p:spPr>
        <p:txBody>
          <a:bodyPr spcFirstLastPara="1" wrap="square" lIns="0" tIns="12950" rIns="0" bIns="0" anchor="t" anchorCtr="0">
            <a:noAutofit/>
          </a:bodyPr>
          <a:lstStyle>
            <a:lvl1pPr marL="457200" lvl="0" indent="-228600" algn="l">
              <a:lnSpc>
                <a:spcPct val="94000"/>
              </a:lnSpc>
              <a:spcBef>
                <a:spcPts val="0"/>
              </a:spcBef>
              <a:spcAft>
                <a:spcPts val="0"/>
              </a:spcAft>
              <a:buSzPts val="2000"/>
              <a:buNone/>
              <a:defRPr/>
            </a:lvl1pPr>
            <a:lvl2pPr marL="914400" lvl="1" indent="-228600" algn="l">
              <a:lnSpc>
                <a:spcPct val="94000"/>
              </a:lnSpc>
              <a:spcBef>
                <a:spcPts val="1425"/>
              </a:spcBef>
              <a:spcAft>
                <a:spcPts val="0"/>
              </a:spcAft>
              <a:buSzPts val="2000"/>
              <a:buNone/>
              <a:defRPr/>
            </a:lvl2pPr>
            <a:lvl3pPr marL="1371600" lvl="2" indent="-228600" algn="l">
              <a:lnSpc>
                <a:spcPct val="94000"/>
              </a:lnSpc>
              <a:spcBef>
                <a:spcPts val="1138"/>
              </a:spcBef>
              <a:spcAft>
                <a:spcPts val="0"/>
              </a:spcAft>
              <a:buSzPts val="2000"/>
              <a:buNone/>
              <a:defRPr/>
            </a:lvl3pPr>
            <a:lvl4pPr marL="1828800" lvl="3" indent="-228600" algn="l">
              <a:lnSpc>
                <a:spcPct val="94000"/>
              </a:lnSpc>
              <a:spcBef>
                <a:spcPts val="850"/>
              </a:spcBef>
              <a:spcAft>
                <a:spcPts val="0"/>
              </a:spcAft>
              <a:buSzPts val="2000"/>
              <a:buNone/>
              <a:defRPr/>
            </a:lvl4pPr>
            <a:lvl5pPr marL="2286000" lvl="4" indent="-228600" algn="l">
              <a:lnSpc>
                <a:spcPct val="94000"/>
              </a:lnSpc>
              <a:spcBef>
                <a:spcPts val="575"/>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1795450" y="218250"/>
            <a:ext cx="6840600" cy="820200"/>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81" name="Google Shape;81;p21"/>
          <p:cNvSpPr txBox="1">
            <a:spLocks noGrp="1"/>
          </p:cNvSpPr>
          <p:nvPr>
            <p:ph type="body" idx="1"/>
          </p:nvPr>
        </p:nvSpPr>
        <p:spPr>
          <a:xfrm>
            <a:off x="457200" y="1203722"/>
            <a:ext cx="4013200" cy="3356372"/>
          </a:xfrm>
          <a:prstGeom prst="rect">
            <a:avLst/>
          </a:prstGeom>
          <a:noFill/>
          <a:ln>
            <a:noFill/>
          </a:ln>
        </p:spPr>
        <p:txBody>
          <a:bodyPr spcFirstLastPara="1" wrap="square" lIns="0" tIns="12950" rIns="0" bIns="0" anchor="t" anchorCtr="0">
            <a:noAutofit/>
          </a:bodyPr>
          <a:lstStyle>
            <a:lvl1pPr marL="457200" lvl="0" indent="-228600" algn="l">
              <a:lnSpc>
                <a:spcPct val="94000"/>
              </a:lnSpc>
              <a:spcBef>
                <a:spcPts val="0"/>
              </a:spcBef>
              <a:spcAft>
                <a:spcPts val="0"/>
              </a:spcAft>
              <a:buSzPts val="2000"/>
              <a:buNone/>
              <a:defRPr/>
            </a:lvl1pPr>
            <a:lvl2pPr marL="914400" lvl="1" indent="-228600" algn="l">
              <a:lnSpc>
                <a:spcPct val="94000"/>
              </a:lnSpc>
              <a:spcBef>
                <a:spcPts val="1425"/>
              </a:spcBef>
              <a:spcAft>
                <a:spcPts val="0"/>
              </a:spcAft>
              <a:buSzPts val="2000"/>
              <a:buNone/>
              <a:defRPr/>
            </a:lvl2pPr>
            <a:lvl3pPr marL="1371600" lvl="2" indent="-228600" algn="l">
              <a:lnSpc>
                <a:spcPct val="94000"/>
              </a:lnSpc>
              <a:spcBef>
                <a:spcPts val="1138"/>
              </a:spcBef>
              <a:spcAft>
                <a:spcPts val="0"/>
              </a:spcAft>
              <a:buSzPts val="2000"/>
              <a:buNone/>
              <a:defRPr/>
            </a:lvl3pPr>
            <a:lvl4pPr marL="1828800" lvl="3" indent="-228600" algn="l">
              <a:lnSpc>
                <a:spcPct val="94000"/>
              </a:lnSpc>
              <a:spcBef>
                <a:spcPts val="850"/>
              </a:spcBef>
              <a:spcAft>
                <a:spcPts val="0"/>
              </a:spcAft>
              <a:buSzPts val="2000"/>
              <a:buNone/>
              <a:defRPr/>
            </a:lvl4pPr>
            <a:lvl5pPr marL="2286000" lvl="4" indent="-228600" algn="l">
              <a:lnSpc>
                <a:spcPct val="94000"/>
              </a:lnSpc>
              <a:spcBef>
                <a:spcPts val="575"/>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1"/>
          <p:cNvSpPr txBox="1">
            <a:spLocks noGrp="1"/>
          </p:cNvSpPr>
          <p:nvPr>
            <p:ph type="body" idx="2"/>
          </p:nvPr>
        </p:nvSpPr>
        <p:spPr>
          <a:xfrm>
            <a:off x="4622800" y="1203722"/>
            <a:ext cx="4013200" cy="3356372"/>
          </a:xfrm>
          <a:prstGeom prst="rect">
            <a:avLst/>
          </a:prstGeom>
          <a:noFill/>
          <a:ln>
            <a:noFill/>
          </a:ln>
        </p:spPr>
        <p:txBody>
          <a:bodyPr spcFirstLastPara="1" wrap="square" lIns="0" tIns="12950" rIns="0" bIns="0" anchor="t" anchorCtr="0">
            <a:noAutofit/>
          </a:bodyPr>
          <a:lstStyle>
            <a:lvl1pPr marL="457200" lvl="0" indent="-228600" algn="l">
              <a:lnSpc>
                <a:spcPct val="94000"/>
              </a:lnSpc>
              <a:spcBef>
                <a:spcPts val="0"/>
              </a:spcBef>
              <a:spcAft>
                <a:spcPts val="0"/>
              </a:spcAft>
              <a:buSzPts val="2000"/>
              <a:buNone/>
              <a:defRPr/>
            </a:lvl1pPr>
            <a:lvl2pPr marL="914400" lvl="1" indent="-228600" algn="l">
              <a:lnSpc>
                <a:spcPct val="94000"/>
              </a:lnSpc>
              <a:spcBef>
                <a:spcPts val="1425"/>
              </a:spcBef>
              <a:spcAft>
                <a:spcPts val="0"/>
              </a:spcAft>
              <a:buSzPts val="2000"/>
              <a:buNone/>
              <a:defRPr/>
            </a:lvl2pPr>
            <a:lvl3pPr marL="1371600" lvl="2" indent="-228600" algn="l">
              <a:lnSpc>
                <a:spcPct val="94000"/>
              </a:lnSpc>
              <a:spcBef>
                <a:spcPts val="1138"/>
              </a:spcBef>
              <a:spcAft>
                <a:spcPts val="0"/>
              </a:spcAft>
              <a:buSzPts val="2000"/>
              <a:buNone/>
              <a:defRPr/>
            </a:lvl3pPr>
            <a:lvl4pPr marL="1828800" lvl="3" indent="-228600" algn="l">
              <a:lnSpc>
                <a:spcPct val="94000"/>
              </a:lnSpc>
              <a:spcBef>
                <a:spcPts val="850"/>
              </a:spcBef>
              <a:spcAft>
                <a:spcPts val="0"/>
              </a:spcAft>
              <a:buSzPts val="2000"/>
              <a:buNone/>
              <a:defRPr/>
            </a:lvl4pPr>
            <a:lvl5pPr marL="2286000" lvl="4" indent="-228600" algn="l">
              <a:lnSpc>
                <a:spcPct val="94000"/>
              </a:lnSpc>
              <a:spcBef>
                <a:spcPts val="575"/>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623888" y="1282304"/>
            <a:ext cx="7886700" cy="2139553"/>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85" name="Google Shape;85;p22"/>
          <p:cNvSpPr txBox="1">
            <a:spLocks noGrp="1"/>
          </p:cNvSpPr>
          <p:nvPr>
            <p:ph type="body" idx="1"/>
          </p:nvPr>
        </p:nvSpPr>
        <p:spPr>
          <a:xfrm>
            <a:off x="623888" y="3442097"/>
            <a:ext cx="7886700" cy="1125140"/>
          </a:xfrm>
          <a:prstGeom prst="rect">
            <a:avLst/>
          </a:prstGeom>
          <a:noFill/>
          <a:ln>
            <a:noFill/>
          </a:ln>
        </p:spPr>
        <p:txBody>
          <a:bodyPr spcFirstLastPara="1" wrap="square" lIns="0" tIns="12950" rIns="0" bIns="0" anchor="t" anchorCtr="0">
            <a:noAutofit/>
          </a:bodyPr>
          <a:lstStyle>
            <a:lvl1pPr marL="457200" lvl="0" indent="-228600" algn="l">
              <a:lnSpc>
                <a:spcPct val="94000"/>
              </a:lnSpc>
              <a:spcBef>
                <a:spcPts val="0"/>
              </a:spcBef>
              <a:spcAft>
                <a:spcPts val="0"/>
              </a:spcAft>
              <a:buSzPts val="2400"/>
              <a:buNone/>
              <a:defRPr sz="2400"/>
            </a:lvl1pPr>
            <a:lvl2pPr marL="914400" lvl="1" indent="-228600" algn="l">
              <a:lnSpc>
                <a:spcPct val="94000"/>
              </a:lnSpc>
              <a:spcBef>
                <a:spcPts val="1425"/>
              </a:spcBef>
              <a:spcAft>
                <a:spcPts val="0"/>
              </a:spcAft>
              <a:buSzPts val="2000"/>
              <a:buNone/>
              <a:defRPr sz="2000"/>
            </a:lvl2pPr>
            <a:lvl3pPr marL="1371600" lvl="2" indent="-228600" algn="l">
              <a:lnSpc>
                <a:spcPct val="94000"/>
              </a:lnSpc>
              <a:spcBef>
                <a:spcPts val="1138"/>
              </a:spcBef>
              <a:spcAft>
                <a:spcPts val="0"/>
              </a:spcAft>
              <a:buSzPts val="1800"/>
              <a:buNone/>
              <a:defRPr sz="1800"/>
            </a:lvl3pPr>
            <a:lvl4pPr marL="1828800" lvl="3" indent="-228600" algn="l">
              <a:lnSpc>
                <a:spcPct val="94000"/>
              </a:lnSpc>
              <a:spcBef>
                <a:spcPts val="850"/>
              </a:spcBef>
              <a:spcAft>
                <a:spcPts val="0"/>
              </a:spcAft>
              <a:buSzPts val="1600"/>
              <a:buNone/>
              <a:defRPr sz="1600"/>
            </a:lvl4pPr>
            <a:lvl5pPr marL="2286000" lvl="4" indent="-228600" algn="l">
              <a:lnSpc>
                <a:spcPct val="94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86"/>
        <p:cNvGrpSpPr/>
        <p:nvPr/>
      </p:nvGrpSpPr>
      <p:grpSpPr>
        <a:xfrm>
          <a:off x="0" y="0"/>
          <a:ext cx="0" cy="0"/>
          <a:chOff x="0" y="0"/>
          <a:chExt cx="0" cy="0"/>
        </a:xfrm>
      </p:grpSpPr>
      <p:sp>
        <p:nvSpPr>
          <p:cNvPr id="87" name="Google Shape;87;p23"/>
          <p:cNvSpPr txBox="1">
            <a:spLocks noGrp="1"/>
          </p:cNvSpPr>
          <p:nvPr>
            <p:ph type="title"/>
          </p:nvPr>
        </p:nvSpPr>
        <p:spPr>
          <a:xfrm>
            <a:off x="1795450" y="218250"/>
            <a:ext cx="6840600" cy="820200"/>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dirty="0"/>
          </a:p>
        </p:txBody>
      </p:sp>
      <p:sp>
        <p:nvSpPr>
          <p:cNvPr id="88" name="Google Shape;88;p23"/>
          <p:cNvSpPr txBox="1">
            <a:spLocks noGrp="1"/>
          </p:cNvSpPr>
          <p:nvPr>
            <p:ph type="body" idx="1"/>
          </p:nvPr>
        </p:nvSpPr>
        <p:spPr>
          <a:xfrm>
            <a:off x="1459275" y="1339175"/>
            <a:ext cx="7176900" cy="3187200"/>
          </a:xfrm>
          <a:prstGeom prst="rect">
            <a:avLst/>
          </a:prstGeom>
          <a:noFill/>
          <a:ln>
            <a:noFill/>
          </a:ln>
        </p:spPr>
        <p:txBody>
          <a:bodyPr spcFirstLastPara="1" wrap="square" lIns="0" tIns="12950" rIns="0" bIns="0" anchor="t" anchorCtr="0">
            <a:noAutofit/>
          </a:bodyPr>
          <a:lstStyle>
            <a:lvl1pPr marL="457200" lvl="0" indent="-228600" algn="l">
              <a:lnSpc>
                <a:spcPct val="94000"/>
              </a:lnSpc>
              <a:spcBef>
                <a:spcPts val="0"/>
              </a:spcBef>
              <a:spcAft>
                <a:spcPts val="0"/>
              </a:spcAft>
              <a:buSzPts val="2000"/>
              <a:buNone/>
              <a:defRPr/>
            </a:lvl1pPr>
            <a:lvl2pPr marL="914400" lvl="1" indent="-228600" algn="l">
              <a:lnSpc>
                <a:spcPct val="94000"/>
              </a:lnSpc>
              <a:spcBef>
                <a:spcPts val="1425"/>
              </a:spcBef>
              <a:spcAft>
                <a:spcPts val="0"/>
              </a:spcAft>
              <a:buSzPts val="2000"/>
              <a:buNone/>
              <a:defRPr/>
            </a:lvl2pPr>
            <a:lvl3pPr marL="1371600" lvl="2" indent="-228600" algn="l">
              <a:lnSpc>
                <a:spcPct val="94000"/>
              </a:lnSpc>
              <a:spcBef>
                <a:spcPts val="1138"/>
              </a:spcBef>
              <a:spcAft>
                <a:spcPts val="0"/>
              </a:spcAft>
              <a:buSzPts val="2000"/>
              <a:buNone/>
              <a:defRPr/>
            </a:lvl3pPr>
            <a:lvl4pPr marL="1828800" lvl="3" indent="-228600" algn="l">
              <a:lnSpc>
                <a:spcPct val="94000"/>
              </a:lnSpc>
              <a:spcBef>
                <a:spcPts val="850"/>
              </a:spcBef>
              <a:spcAft>
                <a:spcPts val="0"/>
              </a:spcAft>
              <a:buSzPts val="2000"/>
              <a:buNone/>
              <a:defRPr/>
            </a:lvl4pPr>
            <a:lvl5pPr marL="2286000" lvl="4" indent="-228600" algn="l">
              <a:lnSpc>
                <a:spcPct val="94000"/>
              </a:lnSpc>
              <a:spcBef>
                <a:spcPts val="575"/>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89"/>
        <p:cNvGrpSpPr/>
        <p:nvPr/>
      </p:nvGrpSpPr>
      <p:grpSpPr>
        <a:xfrm>
          <a:off x="0" y="0"/>
          <a:ext cx="0" cy="0"/>
          <a:chOff x="0" y="0"/>
          <a:chExt cx="0" cy="0"/>
        </a:xfrm>
      </p:grpSpPr>
      <p:sp>
        <p:nvSpPr>
          <p:cNvPr id="90" name="Google Shape;90;p24"/>
          <p:cNvSpPr txBox="1">
            <a:spLocks noGrp="1"/>
          </p:cNvSpPr>
          <p:nvPr>
            <p:ph type="ctrTitle"/>
          </p:nvPr>
        </p:nvSpPr>
        <p:spPr>
          <a:xfrm>
            <a:off x="1143000" y="841772"/>
            <a:ext cx="6858000" cy="17907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91" name="Google Shape;91;p24"/>
          <p:cNvSpPr txBox="1">
            <a:spLocks noGrp="1"/>
          </p:cNvSpPr>
          <p:nvPr>
            <p:ph type="subTitle" idx="1"/>
          </p:nvPr>
        </p:nvSpPr>
        <p:spPr>
          <a:xfrm>
            <a:off x="1143000" y="2701528"/>
            <a:ext cx="6858000" cy="1241821"/>
          </a:xfrm>
          <a:prstGeom prst="rect">
            <a:avLst/>
          </a:prstGeom>
          <a:noFill/>
          <a:ln>
            <a:noFill/>
          </a:ln>
        </p:spPr>
        <p:txBody>
          <a:bodyPr spcFirstLastPara="1" wrap="square" lIns="0" tIns="12950" rIns="0" bIns="0" anchor="t" anchorCtr="0">
            <a:noAutofit/>
          </a:bodyPr>
          <a:lstStyle>
            <a:lvl1pPr lvl="0" algn="ctr">
              <a:lnSpc>
                <a:spcPct val="94000"/>
              </a:lnSpc>
              <a:spcBef>
                <a:spcPts val="0"/>
              </a:spcBef>
              <a:spcAft>
                <a:spcPts val="0"/>
              </a:spcAft>
              <a:buSzPts val="2400"/>
              <a:buNone/>
              <a:defRPr sz="2400"/>
            </a:lvl1pPr>
            <a:lvl2pPr lvl="1" algn="ctr">
              <a:lnSpc>
                <a:spcPct val="94000"/>
              </a:lnSpc>
              <a:spcBef>
                <a:spcPts val="1425"/>
              </a:spcBef>
              <a:spcAft>
                <a:spcPts val="0"/>
              </a:spcAft>
              <a:buSzPts val="2000"/>
              <a:buNone/>
              <a:defRPr sz="2000"/>
            </a:lvl2pPr>
            <a:lvl3pPr lvl="2" algn="ctr">
              <a:lnSpc>
                <a:spcPct val="94000"/>
              </a:lnSpc>
              <a:spcBef>
                <a:spcPts val="1138"/>
              </a:spcBef>
              <a:spcAft>
                <a:spcPts val="0"/>
              </a:spcAft>
              <a:buSzPts val="1800"/>
              <a:buNone/>
              <a:defRPr sz="1800"/>
            </a:lvl3pPr>
            <a:lvl4pPr lvl="3" algn="ctr">
              <a:lnSpc>
                <a:spcPct val="94000"/>
              </a:lnSpc>
              <a:spcBef>
                <a:spcPts val="850"/>
              </a:spcBef>
              <a:spcAft>
                <a:spcPts val="0"/>
              </a:spcAft>
              <a:buSzPts val="1600"/>
              <a:buNone/>
              <a:defRPr sz="1600"/>
            </a:lvl4pPr>
            <a:lvl5pPr lvl="4" algn="ctr">
              <a:lnSpc>
                <a:spcPct val="94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slideLayout" Target="../slideLayouts/slideLayout14.xml"/><Relationship Id="rId21" Type="http://schemas.openxmlformats.org/officeDocument/2006/relationships/image" Target="../media/image10.png"/><Relationship Id="rId7" Type="http://schemas.openxmlformats.org/officeDocument/2006/relationships/slideLayout" Target="../slideLayouts/slideLayout18.xml"/><Relationship Id="rId12" Type="http://schemas.openxmlformats.org/officeDocument/2006/relationships/image" Target="../media/image1.png"/><Relationship Id="rId17" Type="http://schemas.openxmlformats.org/officeDocument/2006/relationships/image" Target="../media/image6.png"/><Relationship Id="rId25" Type="http://schemas.openxmlformats.org/officeDocument/2006/relationships/image" Target="../media/image14.png"/><Relationship Id="rId2" Type="http://schemas.openxmlformats.org/officeDocument/2006/relationships/slideLayout" Target="../slideLayouts/slideLayout13.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24" Type="http://schemas.openxmlformats.org/officeDocument/2006/relationships/image" Target="../media/image13.png"/><Relationship Id="rId5" Type="http://schemas.openxmlformats.org/officeDocument/2006/relationships/slideLayout" Target="../slideLayouts/slideLayout16.xml"/><Relationship Id="rId15" Type="http://schemas.openxmlformats.org/officeDocument/2006/relationships/image" Target="../media/image4.png"/><Relationship Id="rId23" Type="http://schemas.openxmlformats.org/officeDocument/2006/relationships/image" Target="../media/image12.png"/><Relationship Id="rId10" Type="http://schemas.openxmlformats.org/officeDocument/2006/relationships/slideLayout" Target="../slideLayouts/slideLayout21.xml"/><Relationship Id="rId19" Type="http://schemas.openxmlformats.org/officeDocument/2006/relationships/image" Target="../media/image8.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p:nvPr/>
        </p:nvSpPr>
        <p:spPr>
          <a:xfrm>
            <a:off x="0" y="0"/>
            <a:ext cx="1217100" cy="5143500"/>
          </a:xfrm>
          <a:prstGeom prst="rect">
            <a:avLst/>
          </a:prstGeom>
          <a:solidFill>
            <a:srgbClr val="BACA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BACA34"/>
              </a:solidFill>
              <a:latin typeface="Arial"/>
              <a:ea typeface="Arial"/>
              <a:cs typeface="Arial"/>
              <a:sym typeface="Arial"/>
            </a:endParaRPr>
          </a:p>
        </p:txBody>
      </p:sp>
      <p:sp>
        <p:nvSpPr>
          <p:cNvPr id="52" name="Google Shape;52;p13"/>
          <p:cNvSpPr txBox="1">
            <a:spLocks noGrp="1"/>
          </p:cNvSpPr>
          <p:nvPr>
            <p:ph type="title"/>
          </p:nvPr>
        </p:nvSpPr>
        <p:spPr>
          <a:xfrm>
            <a:off x="1795450" y="218250"/>
            <a:ext cx="6840600" cy="820200"/>
          </a:xfrm>
          <a:prstGeom prst="rect">
            <a:avLst/>
          </a:prstGeom>
          <a:noFill/>
          <a:ln>
            <a:noFill/>
          </a:ln>
        </p:spPr>
        <p:txBody>
          <a:bodyPr spcFirstLastPara="1" wrap="square" lIns="0" tIns="0" rIns="0" bIns="0" anchor="ctr" anchorCtr="0">
            <a:noAutofit/>
          </a:bodyPr>
          <a:lstStyle>
            <a:lvl1pPr marR="0" lvl="0" algn="l" rtl="0">
              <a:lnSpc>
                <a:spcPct val="93000"/>
              </a:lnSpc>
              <a:spcBef>
                <a:spcPts val="0"/>
              </a:spcBef>
              <a:spcAft>
                <a:spcPts val="0"/>
              </a:spcAft>
              <a:buClr>
                <a:srgbClr val="00A6D6"/>
              </a:buClr>
              <a:buSzPts val="1400"/>
              <a:buFont typeface="Calibri"/>
              <a:buNone/>
              <a:defRPr sz="3000" b="1" i="0" u="none" strike="noStrike" cap="none">
                <a:solidFill>
                  <a:srgbClr val="00A6D6"/>
                </a:solidFill>
                <a:latin typeface="Calibri"/>
                <a:ea typeface="Calibri"/>
                <a:cs typeface="Calibri"/>
                <a:sym typeface="Calibri"/>
              </a:defRPr>
            </a:lvl1pPr>
            <a:lvl2pPr marR="0" lvl="1" algn="l" rtl="0">
              <a:lnSpc>
                <a:spcPct val="93000"/>
              </a:lnSpc>
              <a:spcBef>
                <a:spcPts val="0"/>
              </a:spcBef>
              <a:spcAft>
                <a:spcPts val="0"/>
              </a:spcAft>
              <a:buClr>
                <a:srgbClr val="00A6D6"/>
              </a:buClr>
              <a:buSzPts val="1400"/>
              <a:buFont typeface="Calibri"/>
              <a:buNone/>
              <a:defRPr sz="3000" b="1" i="0" u="none" strike="noStrike" cap="none">
                <a:solidFill>
                  <a:srgbClr val="00A6D6"/>
                </a:solidFill>
                <a:latin typeface="Calibri"/>
                <a:ea typeface="Calibri"/>
                <a:cs typeface="Calibri"/>
                <a:sym typeface="Calibri"/>
              </a:defRPr>
            </a:lvl2pPr>
            <a:lvl3pPr marR="0" lvl="2" algn="l" rtl="0">
              <a:lnSpc>
                <a:spcPct val="93000"/>
              </a:lnSpc>
              <a:spcBef>
                <a:spcPts val="0"/>
              </a:spcBef>
              <a:spcAft>
                <a:spcPts val="0"/>
              </a:spcAft>
              <a:buClr>
                <a:srgbClr val="00A6D6"/>
              </a:buClr>
              <a:buSzPts val="1400"/>
              <a:buFont typeface="Calibri"/>
              <a:buNone/>
              <a:defRPr sz="3000" b="1" i="0" u="none" strike="noStrike" cap="none">
                <a:solidFill>
                  <a:srgbClr val="00A6D6"/>
                </a:solidFill>
                <a:latin typeface="Calibri"/>
                <a:ea typeface="Calibri"/>
                <a:cs typeface="Calibri"/>
                <a:sym typeface="Calibri"/>
              </a:defRPr>
            </a:lvl3pPr>
            <a:lvl4pPr marR="0" lvl="3" algn="l" rtl="0">
              <a:lnSpc>
                <a:spcPct val="93000"/>
              </a:lnSpc>
              <a:spcBef>
                <a:spcPts val="0"/>
              </a:spcBef>
              <a:spcAft>
                <a:spcPts val="0"/>
              </a:spcAft>
              <a:buClr>
                <a:srgbClr val="00A6D6"/>
              </a:buClr>
              <a:buSzPts val="1400"/>
              <a:buFont typeface="Calibri"/>
              <a:buNone/>
              <a:defRPr sz="3000" b="1" i="0" u="none" strike="noStrike" cap="none">
                <a:solidFill>
                  <a:srgbClr val="00A6D6"/>
                </a:solidFill>
                <a:latin typeface="Calibri"/>
                <a:ea typeface="Calibri"/>
                <a:cs typeface="Calibri"/>
                <a:sym typeface="Calibri"/>
              </a:defRPr>
            </a:lvl4pPr>
            <a:lvl5pPr marR="0" lvl="4" algn="l" rtl="0">
              <a:lnSpc>
                <a:spcPct val="93000"/>
              </a:lnSpc>
              <a:spcBef>
                <a:spcPts val="0"/>
              </a:spcBef>
              <a:spcAft>
                <a:spcPts val="0"/>
              </a:spcAft>
              <a:buClr>
                <a:srgbClr val="00A6D6"/>
              </a:buClr>
              <a:buSzPts val="1400"/>
              <a:buFont typeface="Calibri"/>
              <a:buNone/>
              <a:defRPr sz="3000" b="1" i="0" u="none" strike="noStrike" cap="none">
                <a:solidFill>
                  <a:srgbClr val="00A6D6"/>
                </a:solidFill>
                <a:latin typeface="Calibri"/>
                <a:ea typeface="Calibri"/>
                <a:cs typeface="Calibri"/>
                <a:sym typeface="Calibri"/>
              </a:defRPr>
            </a:lvl5pPr>
            <a:lvl6pPr marR="0" lvl="5" algn="l" rtl="0">
              <a:lnSpc>
                <a:spcPct val="93000"/>
              </a:lnSpc>
              <a:spcBef>
                <a:spcPts val="0"/>
              </a:spcBef>
              <a:spcAft>
                <a:spcPts val="0"/>
              </a:spcAft>
              <a:buClr>
                <a:srgbClr val="00A6D6"/>
              </a:buClr>
              <a:buSzPts val="1400"/>
              <a:buFont typeface="Calibri"/>
              <a:buNone/>
              <a:defRPr sz="3000" b="1" i="0" u="none" strike="noStrike" cap="none">
                <a:solidFill>
                  <a:srgbClr val="00A6D6"/>
                </a:solidFill>
                <a:latin typeface="Calibri"/>
                <a:ea typeface="Calibri"/>
                <a:cs typeface="Calibri"/>
                <a:sym typeface="Calibri"/>
              </a:defRPr>
            </a:lvl6pPr>
            <a:lvl7pPr marR="0" lvl="6" algn="l" rtl="0">
              <a:lnSpc>
                <a:spcPct val="93000"/>
              </a:lnSpc>
              <a:spcBef>
                <a:spcPts val="0"/>
              </a:spcBef>
              <a:spcAft>
                <a:spcPts val="0"/>
              </a:spcAft>
              <a:buClr>
                <a:srgbClr val="00A6D6"/>
              </a:buClr>
              <a:buSzPts val="1400"/>
              <a:buFont typeface="Calibri"/>
              <a:buNone/>
              <a:defRPr sz="3000" b="1" i="0" u="none" strike="noStrike" cap="none">
                <a:solidFill>
                  <a:srgbClr val="00A6D6"/>
                </a:solidFill>
                <a:latin typeface="Calibri"/>
                <a:ea typeface="Calibri"/>
                <a:cs typeface="Calibri"/>
                <a:sym typeface="Calibri"/>
              </a:defRPr>
            </a:lvl7pPr>
            <a:lvl8pPr marR="0" lvl="7" algn="l" rtl="0">
              <a:lnSpc>
                <a:spcPct val="93000"/>
              </a:lnSpc>
              <a:spcBef>
                <a:spcPts val="0"/>
              </a:spcBef>
              <a:spcAft>
                <a:spcPts val="0"/>
              </a:spcAft>
              <a:buClr>
                <a:srgbClr val="00A6D6"/>
              </a:buClr>
              <a:buSzPts val="1400"/>
              <a:buFont typeface="Calibri"/>
              <a:buNone/>
              <a:defRPr sz="3000" b="1" i="0" u="none" strike="noStrike" cap="none">
                <a:solidFill>
                  <a:srgbClr val="00A6D6"/>
                </a:solidFill>
                <a:latin typeface="Calibri"/>
                <a:ea typeface="Calibri"/>
                <a:cs typeface="Calibri"/>
                <a:sym typeface="Calibri"/>
              </a:defRPr>
            </a:lvl8pPr>
            <a:lvl9pPr marR="0" lvl="8" algn="l" rtl="0">
              <a:lnSpc>
                <a:spcPct val="93000"/>
              </a:lnSpc>
              <a:spcBef>
                <a:spcPts val="0"/>
              </a:spcBef>
              <a:spcAft>
                <a:spcPts val="0"/>
              </a:spcAft>
              <a:buClr>
                <a:srgbClr val="00A6D6"/>
              </a:buClr>
              <a:buSzPts val="1400"/>
              <a:buFont typeface="Calibri"/>
              <a:buNone/>
              <a:defRPr sz="3000" b="1" i="0" u="none" strike="noStrike" cap="none">
                <a:solidFill>
                  <a:srgbClr val="00A6D6"/>
                </a:solidFill>
                <a:latin typeface="Calibri"/>
                <a:ea typeface="Calibri"/>
                <a:cs typeface="Calibri"/>
                <a:sym typeface="Calibri"/>
              </a:defRPr>
            </a:lvl9pPr>
          </a:lstStyle>
          <a:p>
            <a:endParaRPr dirty="0"/>
          </a:p>
        </p:txBody>
      </p:sp>
      <p:sp>
        <p:nvSpPr>
          <p:cNvPr id="53" name="Google Shape;53;p13"/>
          <p:cNvSpPr txBox="1">
            <a:spLocks noGrp="1"/>
          </p:cNvSpPr>
          <p:nvPr>
            <p:ph type="body" idx="1"/>
          </p:nvPr>
        </p:nvSpPr>
        <p:spPr>
          <a:xfrm>
            <a:off x="1459275" y="1339175"/>
            <a:ext cx="7176900" cy="3187200"/>
          </a:xfrm>
          <a:prstGeom prst="rect">
            <a:avLst/>
          </a:prstGeom>
          <a:noFill/>
          <a:ln>
            <a:noFill/>
          </a:ln>
        </p:spPr>
        <p:txBody>
          <a:bodyPr spcFirstLastPara="1" wrap="square" lIns="0" tIns="12950" rIns="0" bIns="0" anchor="t" anchorCtr="0">
            <a:noAutofit/>
          </a:bodyPr>
          <a:lstStyle>
            <a:lvl1pPr marL="457200" marR="0" lvl="0" indent="-228600" algn="l" rtl="0">
              <a:lnSpc>
                <a:spcPct val="94000"/>
              </a:lnSpc>
              <a:spcBef>
                <a:spcPts val="0"/>
              </a:spcBef>
              <a:spcAft>
                <a:spcPts val="0"/>
              </a:spcAft>
              <a:buSzPts val="2000"/>
              <a:buFont typeface="Calibri"/>
              <a:buNone/>
              <a:defRPr sz="2000" i="0" u="none" strike="noStrike" cap="none">
                <a:solidFill>
                  <a:srgbClr val="000000"/>
                </a:solidFill>
                <a:latin typeface="Calibri"/>
                <a:ea typeface="Calibri"/>
                <a:cs typeface="Calibri"/>
                <a:sym typeface="Calibri"/>
              </a:defRPr>
            </a:lvl1pPr>
            <a:lvl2pPr marL="914400" marR="0" lvl="1" indent="-228600" algn="l" rtl="0">
              <a:lnSpc>
                <a:spcPct val="94000"/>
              </a:lnSpc>
              <a:spcBef>
                <a:spcPts val="1425"/>
              </a:spcBef>
              <a:spcAft>
                <a:spcPts val="0"/>
              </a:spcAft>
              <a:buSzPts val="2000"/>
              <a:buFont typeface="Calibri"/>
              <a:buNone/>
              <a:defRPr sz="2000" i="0" u="none" strike="noStrike" cap="none">
                <a:solidFill>
                  <a:srgbClr val="000000"/>
                </a:solidFill>
                <a:latin typeface="Calibri"/>
                <a:ea typeface="Calibri"/>
                <a:cs typeface="Calibri"/>
                <a:sym typeface="Calibri"/>
              </a:defRPr>
            </a:lvl2pPr>
            <a:lvl3pPr marL="1371600" marR="0" lvl="2" indent="-228600" algn="l" rtl="0">
              <a:lnSpc>
                <a:spcPct val="94000"/>
              </a:lnSpc>
              <a:spcBef>
                <a:spcPts val="1138"/>
              </a:spcBef>
              <a:spcAft>
                <a:spcPts val="0"/>
              </a:spcAft>
              <a:buSzPts val="2000"/>
              <a:buFont typeface="Calibri"/>
              <a:buNone/>
              <a:defRPr sz="2000" i="0" u="none" strike="noStrike" cap="none">
                <a:solidFill>
                  <a:srgbClr val="000000"/>
                </a:solidFill>
                <a:latin typeface="Calibri"/>
                <a:ea typeface="Calibri"/>
                <a:cs typeface="Calibri"/>
                <a:sym typeface="Calibri"/>
              </a:defRPr>
            </a:lvl3pPr>
            <a:lvl4pPr marL="1828800" marR="0" lvl="3" indent="-228600" algn="l" rtl="0">
              <a:lnSpc>
                <a:spcPct val="94000"/>
              </a:lnSpc>
              <a:spcBef>
                <a:spcPts val="850"/>
              </a:spcBef>
              <a:spcAft>
                <a:spcPts val="0"/>
              </a:spcAft>
              <a:buSzPts val="2000"/>
              <a:buFont typeface="Calibri"/>
              <a:buNone/>
              <a:defRPr sz="2000" i="0" u="none" strike="noStrike" cap="none">
                <a:solidFill>
                  <a:srgbClr val="000000"/>
                </a:solidFill>
                <a:latin typeface="Calibri"/>
                <a:ea typeface="Calibri"/>
                <a:cs typeface="Calibri"/>
                <a:sym typeface="Calibri"/>
              </a:defRPr>
            </a:lvl4pPr>
            <a:lvl5pPr marL="2286000" marR="0" lvl="4" indent="-228600" algn="l" rtl="0">
              <a:lnSpc>
                <a:spcPct val="94000"/>
              </a:lnSpc>
              <a:spcBef>
                <a:spcPts val="575"/>
              </a:spcBef>
              <a:spcAft>
                <a:spcPts val="0"/>
              </a:spcAft>
              <a:buSzPts val="2000"/>
              <a:buFont typeface="Calibri"/>
              <a:buNone/>
              <a:defRPr sz="2000" i="0" u="none" strike="noStrike" cap="none">
                <a:solidFill>
                  <a:srgbClr val="000000"/>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Calibri"/>
              <a:buChar char="•"/>
              <a:defRPr sz="200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Calibri"/>
              <a:buChar char="•"/>
              <a:defRPr sz="200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Calibri"/>
              <a:buChar char="•"/>
              <a:defRPr sz="200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Calibri"/>
              <a:buChar char="•"/>
              <a:defRPr sz="2000" i="0" u="none" strike="noStrike" cap="none">
                <a:solidFill>
                  <a:schemeClr val="dk1"/>
                </a:solidFill>
                <a:latin typeface="Calibri"/>
                <a:ea typeface="Calibri"/>
                <a:cs typeface="Calibri"/>
                <a:sym typeface="Calibri"/>
              </a:defRPr>
            </a:lvl9pPr>
          </a:lstStyle>
          <a:p>
            <a:endParaRPr dirty="0"/>
          </a:p>
        </p:txBody>
      </p:sp>
      <p:pic>
        <p:nvPicPr>
          <p:cNvPr id="54" name="Google Shape;54;p13"/>
          <p:cNvPicPr preferRelativeResize="0"/>
          <p:nvPr/>
        </p:nvPicPr>
        <p:blipFill>
          <a:blip r:embed="rId12"/>
          <a:srcRect/>
          <a:stretch/>
        </p:blipFill>
        <p:spPr>
          <a:xfrm>
            <a:off x="324112" y="112952"/>
            <a:ext cx="1288671" cy="1226225"/>
          </a:xfrm>
          <a:prstGeom prst="rect">
            <a:avLst/>
          </a:prstGeom>
          <a:noFill/>
          <a:ln>
            <a:noFill/>
          </a:ln>
        </p:spPr>
      </p:pic>
      <p:sp>
        <p:nvSpPr>
          <p:cNvPr id="55" name="Google Shape;55;p13"/>
          <p:cNvSpPr txBox="1"/>
          <p:nvPr/>
        </p:nvSpPr>
        <p:spPr>
          <a:xfrm>
            <a:off x="3460650" y="4903300"/>
            <a:ext cx="2938200" cy="216000"/>
          </a:xfrm>
          <a:prstGeom prst="rect">
            <a:avLst/>
          </a:prstGeom>
          <a:noFill/>
          <a:ln>
            <a:noFill/>
          </a:ln>
        </p:spPr>
        <p:txBody>
          <a:bodyPr spcFirstLastPara="1" wrap="square" lIns="18000" tIns="18000" rIns="18000" bIns="18000" anchor="t" anchorCtr="0">
            <a:noAutofit/>
          </a:bodyPr>
          <a:lstStyle/>
          <a:p>
            <a:pPr marL="0" lvl="0" indent="0" algn="ctr" rtl="0">
              <a:spcBef>
                <a:spcPts val="0"/>
              </a:spcBef>
              <a:spcAft>
                <a:spcPts val="0"/>
              </a:spcAft>
              <a:buNone/>
            </a:pPr>
            <a:r>
              <a:rPr lang="en-GB" sz="1200" dirty="0">
                <a:solidFill>
                  <a:srgbClr val="8DC643"/>
                </a:solidFill>
                <a:latin typeface="Calibri"/>
                <a:ea typeface="Calibri"/>
                <a:cs typeface="Calibri"/>
                <a:sym typeface="Calibri"/>
              </a:rPr>
              <a:t>© www.ontwerpenindeklas.nl</a:t>
            </a:r>
            <a:endParaRPr sz="1200" dirty="0">
              <a:solidFill>
                <a:srgbClr val="8DC643"/>
              </a:solidFill>
              <a:latin typeface="Calibri"/>
              <a:ea typeface="Calibri"/>
              <a:cs typeface="Calibri"/>
              <a:sym typeface="Calibri"/>
            </a:endParaRPr>
          </a:p>
        </p:txBody>
      </p:sp>
      <p:pic>
        <p:nvPicPr>
          <p:cNvPr id="3" name="Picture 2" descr="Icon&#10;&#10;Description automatically generated">
            <a:extLst>
              <a:ext uri="{FF2B5EF4-FFF2-40B4-BE49-F238E27FC236}">
                <a16:creationId xmlns:a16="http://schemas.microsoft.com/office/drawing/2014/main" id="{90919941-C9FD-7997-69E4-32ABF2345AFF}"/>
              </a:ext>
            </a:extLst>
          </p:cNvPr>
          <p:cNvPicPr>
            <a:picLocks noChangeAspect="1"/>
          </p:cNvPicPr>
          <p:nvPr userDrawn="1"/>
        </p:nvPicPr>
        <p:blipFill>
          <a:blip r:embed="rId13"/>
          <a:stretch>
            <a:fillRect/>
          </a:stretch>
        </p:blipFill>
        <p:spPr>
          <a:xfrm rot="10800000">
            <a:off x="7534639" y="4570879"/>
            <a:ext cx="1291686" cy="1006594"/>
          </a:xfrm>
          <a:prstGeom prst="rect">
            <a:avLst/>
          </a:prstGeom>
        </p:spPr>
      </p:pic>
      <p:pic>
        <p:nvPicPr>
          <p:cNvPr id="5" name="Picture 4" descr="A picture containing text, plant&#10;&#10;Description automatically generated">
            <a:extLst>
              <a:ext uri="{FF2B5EF4-FFF2-40B4-BE49-F238E27FC236}">
                <a16:creationId xmlns:a16="http://schemas.microsoft.com/office/drawing/2014/main" id="{9FE1EFD8-12E3-DE95-A1B3-540A0E23E1DC}"/>
              </a:ext>
            </a:extLst>
          </p:cNvPr>
          <p:cNvPicPr>
            <a:picLocks noChangeAspect="1"/>
          </p:cNvPicPr>
          <p:nvPr userDrawn="1"/>
        </p:nvPicPr>
        <p:blipFill>
          <a:blip r:embed="rId14"/>
          <a:stretch>
            <a:fillRect/>
          </a:stretch>
        </p:blipFill>
        <p:spPr>
          <a:xfrm rot="2819168" flipH="1">
            <a:off x="113000" y="2509050"/>
            <a:ext cx="1046075" cy="676009"/>
          </a:xfrm>
          <a:prstGeom prst="rect">
            <a:avLst/>
          </a:prstGeom>
        </p:spPr>
      </p:pic>
      <p:pic>
        <p:nvPicPr>
          <p:cNvPr id="7" name="Picture 6" descr="Logo, icon, company name&#10;&#10;Description automatically generated">
            <a:extLst>
              <a:ext uri="{FF2B5EF4-FFF2-40B4-BE49-F238E27FC236}">
                <a16:creationId xmlns:a16="http://schemas.microsoft.com/office/drawing/2014/main" id="{AF9C677F-EA3A-854A-5160-94EA53651C8F}"/>
              </a:ext>
            </a:extLst>
          </p:cNvPr>
          <p:cNvPicPr>
            <a:picLocks noChangeAspect="1"/>
          </p:cNvPicPr>
          <p:nvPr userDrawn="1"/>
        </p:nvPicPr>
        <p:blipFill>
          <a:blip r:embed="rId15"/>
          <a:stretch>
            <a:fillRect/>
          </a:stretch>
        </p:blipFill>
        <p:spPr>
          <a:xfrm rot="6074548">
            <a:off x="-377850" y="3454011"/>
            <a:ext cx="1026331" cy="760976"/>
          </a:xfrm>
          <a:prstGeom prst="rect">
            <a:avLst/>
          </a:prstGeom>
        </p:spPr>
      </p:pic>
      <p:pic>
        <p:nvPicPr>
          <p:cNvPr id="13" name="Picture 12" descr="Icon&#10;&#10;Description automatically generated">
            <a:extLst>
              <a:ext uri="{FF2B5EF4-FFF2-40B4-BE49-F238E27FC236}">
                <a16:creationId xmlns:a16="http://schemas.microsoft.com/office/drawing/2014/main" id="{82534AA5-E8CB-8180-90C6-ED2CE000176C}"/>
              </a:ext>
            </a:extLst>
          </p:cNvPr>
          <p:cNvPicPr>
            <a:picLocks noChangeAspect="1"/>
          </p:cNvPicPr>
          <p:nvPr userDrawn="1"/>
        </p:nvPicPr>
        <p:blipFill>
          <a:blip r:embed="rId16"/>
          <a:stretch>
            <a:fillRect/>
          </a:stretch>
        </p:blipFill>
        <p:spPr>
          <a:xfrm rot="9783332">
            <a:off x="7860495" y="-334699"/>
            <a:ext cx="1271949" cy="1057033"/>
          </a:xfrm>
          <a:prstGeom prst="rect">
            <a:avLst/>
          </a:prstGeom>
        </p:spPr>
      </p:pic>
      <p:pic>
        <p:nvPicPr>
          <p:cNvPr id="15" name="Picture 14" descr="Logo, icon, company name&#10;&#10;Description automatically generated">
            <a:extLst>
              <a:ext uri="{FF2B5EF4-FFF2-40B4-BE49-F238E27FC236}">
                <a16:creationId xmlns:a16="http://schemas.microsoft.com/office/drawing/2014/main" id="{88EAB100-876D-5269-4F70-3732D7C4CB18}"/>
              </a:ext>
            </a:extLst>
          </p:cNvPr>
          <p:cNvPicPr>
            <a:picLocks noChangeAspect="1"/>
          </p:cNvPicPr>
          <p:nvPr userDrawn="1"/>
        </p:nvPicPr>
        <p:blipFill>
          <a:blip r:embed="rId17"/>
          <a:stretch>
            <a:fillRect/>
          </a:stretch>
        </p:blipFill>
        <p:spPr>
          <a:xfrm rot="655730">
            <a:off x="383466" y="4396327"/>
            <a:ext cx="997822" cy="789485"/>
          </a:xfrm>
          <a:prstGeom prst="rect">
            <a:avLst/>
          </a:prstGeom>
        </p:spPr>
      </p:pic>
      <p:pic>
        <p:nvPicPr>
          <p:cNvPr id="17" name="Picture 16" descr="Icon&#10;&#10;Description automatically generated">
            <a:extLst>
              <a:ext uri="{FF2B5EF4-FFF2-40B4-BE49-F238E27FC236}">
                <a16:creationId xmlns:a16="http://schemas.microsoft.com/office/drawing/2014/main" id="{861B3FED-8B95-8B89-B861-92B3D9A6DFAD}"/>
              </a:ext>
            </a:extLst>
          </p:cNvPr>
          <p:cNvPicPr>
            <a:picLocks noChangeAspect="1"/>
          </p:cNvPicPr>
          <p:nvPr userDrawn="1"/>
        </p:nvPicPr>
        <p:blipFill>
          <a:blip r:embed="rId18"/>
          <a:stretch>
            <a:fillRect/>
          </a:stretch>
        </p:blipFill>
        <p:spPr>
          <a:xfrm rot="20844175">
            <a:off x="8386361" y="4371802"/>
            <a:ext cx="809222" cy="1006594"/>
          </a:xfrm>
          <a:prstGeom prst="rect">
            <a:avLst/>
          </a:prstGeom>
        </p:spPr>
      </p:pic>
      <p:pic>
        <p:nvPicPr>
          <p:cNvPr id="19" name="Picture 18" descr="Icon&#10;&#10;Description automatically generated">
            <a:extLst>
              <a:ext uri="{FF2B5EF4-FFF2-40B4-BE49-F238E27FC236}">
                <a16:creationId xmlns:a16="http://schemas.microsoft.com/office/drawing/2014/main" id="{E7AD7220-CE05-53B4-9506-E3E3B166AB2C}"/>
              </a:ext>
            </a:extLst>
          </p:cNvPr>
          <p:cNvPicPr>
            <a:picLocks noChangeAspect="1"/>
          </p:cNvPicPr>
          <p:nvPr userDrawn="1"/>
        </p:nvPicPr>
        <p:blipFill>
          <a:blip r:embed="rId19"/>
          <a:stretch>
            <a:fillRect/>
          </a:stretch>
        </p:blipFill>
        <p:spPr>
          <a:xfrm rot="8545431">
            <a:off x="299003" y="3023986"/>
            <a:ext cx="600886" cy="989050"/>
          </a:xfrm>
          <a:prstGeom prst="rect">
            <a:avLst/>
          </a:prstGeom>
        </p:spPr>
      </p:pic>
      <p:pic>
        <p:nvPicPr>
          <p:cNvPr id="21" name="Picture 20" descr="Icon&#10;&#10;Description automatically generated">
            <a:extLst>
              <a:ext uri="{FF2B5EF4-FFF2-40B4-BE49-F238E27FC236}">
                <a16:creationId xmlns:a16="http://schemas.microsoft.com/office/drawing/2014/main" id="{A52DF5FB-D53F-4D93-C0B3-3F8E84171ACE}"/>
              </a:ext>
            </a:extLst>
          </p:cNvPr>
          <p:cNvPicPr>
            <a:picLocks noChangeAspect="1"/>
          </p:cNvPicPr>
          <p:nvPr userDrawn="1"/>
        </p:nvPicPr>
        <p:blipFill>
          <a:blip r:embed="rId20"/>
          <a:stretch>
            <a:fillRect/>
          </a:stretch>
        </p:blipFill>
        <p:spPr>
          <a:xfrm rot="16740791">
            <a:off x="291357" y="1741132"/>
            <a:ext cx="796064" cy="554833"/>
          </a:xfrm>
          <a:prstGeom prst="rect">
            <a:avLst/>
          </a:prstGeom>
        </p:spPr>
      </p:pic>
      <p:pic>
        <p:nvPicPr>
          <p:cNvPr id="23" name="Picture 22" descr="Icon&#10;&#10;Description automatically generated">
            <a:extLst>
              <a:ext uri="{FF2B5EF4-FFF2-40B4-BE49-F238E27FC236}">
                <a16:creationId xmlns:a16="http://schemas.microsoft.com/office/drawing/2014/main" id="{90C31037-4E7D-E3D0-2142-F6E7C67B803E}"/>
              </a:ext>
            </a:extLst>
          </p:cNvPr>
          <p:cNvPicPr>
            <a:picLocks noChangeAspect="1"/>
          </p:cNvPicPr>
          <p:nvPr userDrawn="1"/>
        </p:nvPicPr>
        <p:blipFill>
          <a:blip r:embed="rId21"/>
          <a:stretch>
            <a:fillRect/>
          </a:stretch>
        </p:blipFill>
        <p:spPr>
          <a:xfrm rot="10800000">
            <a:off x="-183184" y="1753847"/>
            <a:ext cx="1057033" cy="1271949"/>
          </a:xfrm>
          <a:prstGeom prst="rect">
            <a:avLst/>
          </a:prstGeom>
        </p:spPr>
      </p:pic>
      <p:pic>
        <p:nvPicPr>
          <p:cNvPr id="25" name="Picture 24" descr="Icon&#10;&#10;Description automatically generated">
            <a:extLst>
              <a:ext uri="{FF2B5EF4-FFF2-40B4-BE49-F238E27FC236}">
                <a16:creationId xmlns:a16="http://schemas.microsoft.com/office/drawing/2014/main" id="{2034156D-E4D4-A884-C8FE-47FF0F8436B4}"/>
              </a:ext>
            </a:extLst>
          </p:cNvPr>
          <p:cNvPicPr>
            <a:picLocks noChangeAspect="1"/>
          </p:cNvPicPr>
          <p:nvPr userDrawn="1"/>
        </p:nvPicPr>
        <p:blipFill>
          <a:blip r:embed="rId22"/>
          <a:stretch>
            <a:fillRect/>
          </a:stretch>
        </p:blipFill>
        <p:spPr>
          <a:xfrm>
            <a:off x="-15418" y="502267"/>
            <a:ext cx="585535" cy="1008787"/>
          </a:xfrm>
          <a:prstGeom prst="rect">
            <a:avLst/>
          </a:prstGeom>
        </p:spPr>
      </p:pic>
      <p:pic>
        <p:nvPicPr>
          <p:cNvPr id="27" name="Picture 26" descr="A picture containing text, plant, silhouette&#10;&#10;Description automatically generated">
            <a:extLst>
              <a:ext uri="{FF2B5EF4-FFF2-40B4-BE49-F238E27FC236}">
                <a16:creationId xmlns:a16="http://schemas.microsoft.com/office/drawing/2014/main" id="{25FF8222-7E02-06B0-B725-22A96E57B6C5}"/>
              </a:ext>
            </a:extLst>
          </p:cNvPr>
          <p:cNvPicPr>
            <a:picLocks noChangeAspect="1"/>
          </p:cNvPicPr>
          <p:nvPr userDrawn="1"/>
        </p:nvPicPr>
        <p:blipFill>
          <a:blip r:embed="rId23"/>
          <a:stretch>
            <a:fillRect/>
          </a:stretch>
        </p:blipFill>
        <p:spPr>
          <a:xfrm rot="15816591">
            <a:off x="8478697" y="565010"/>
            <a:ext cx="916383" cy="639464"/>
          </a:xfrm>
          <a:prstGeom prst="rect">
            <a:avLst/>
          </a:prstGeom>
        </p:spPr>
      </p:pic>
      <p:pic>
        <p:nvPicPr>
          <p:cNvPr id="29" name="Picture 28" descr="Icon&#10;&#10;Description automatically generated">
            <a:extLst>
              <a:ext uri="{FF2B5EF4-FFF2-40B4-BE49-F238E27FC236}">
                <a16:creationId xmlns:a16="http://schemas.microsoft.com/office/drawing/2014/main" id="{615E493B-3BF9-616F-6F55-DEDBCF429D7B}"/>
              </a:ext>
            </a:extLst>
          </p:cNvPr>
          <p:cNvPicPr>
            <a:picLocks noChangeAspect="1"/>
          </p:cNvPicPr>
          <p:nvPr userDrawn="1"/>
        </p:nvPicPr>
        <p:blipFill>
          <a:blip r:embed="rId24"/>
          <a:stretch>
            <a:fillRect/>
          </a:stretch>
        </p:blipFill>
        <p:spPr>
          <a:xfrm rot="4281522">
            <a:off x="8517343" y="3984330"/>
            <a:ext cx="1133789" cy="649133"/>
          </a:xfrm>
          <a:prstGeom prst="rect">
            <a:avLst/>
          </a:prstGeom>
        </p:spPr>
      </p:pic>
      <p:pic>
        <p:nvPicPr>
          <p:cNvPr id="31" name="Picture 30" descr="Icon&#10;&#10;Description automatically generated">
            <a:extLst>
              <a:ext uri="{FF2B5EF4-FFF2-40B4-BE49-F238E27FC236}">
                <a16:creationId xmlns:a16="http://schemas.microsoft.com/office/drawing/2014/main" id="{20EC3478-0357-6BE5-D2FE-5E7B30A49028}"/>
              </a:ext>
            </a:extLst>
          </p:cNvPr>
          <p:cNvPicPr>
            <a:picLocks noChangeAspect="1"/>
          </p:cNvPicPr>
          <p:nvPr userDrawn="1"/>
        </p:nvPicPr>
        <p:blipFill>
          <a:blip r:embed="rId25"/>
          <a:stretch>
            <a:fillRect/>
          </a:stretch>
        </p:blipFill>
        <p:spPr>
          <a:xfrm rot="1971066">
            <a:off x="189623" y="3954750"/>
            <a:ext cx="824573" cy="464919"/>
          </a:xfrm>
          <a:prstGeom prst="rect">
            <a:avLst/>
          </a:prstGeom>
        </p:spPr>
      </p:pic>
      <p:pic>
        <p:nvPicPr>
          <p:cNvPr id="11" name="Picture 10" descr="Logo, icon&#10;&#10;Description automatically generated">
            <a:extLst>
              <a:ext uri="{FF2B5EF4-FFF2-40B4-BE49-F238E27FC236}">
                <a16:creationId xmlns:a16="http://schemas.microsoft.com/office/drawing/2014/main" id="{956C44E5-8E98-8FFA-A514-8621C2F1A081}"/>
              </a:ext>
            </a:extLst>
          </p:cNvPr>
          <p:cNvPicPr>
            <a:picLocks noChangeAspect="1"/>
          </p:cNvPicPr>
          <p:nvPr userDrawn="1"/>
        </p:nvPicPr>
        <p:blipFill>
          <a:blip r:embed="rId26"/>
          <a:stretch>
            <a:fillRect/>
          </a:stretch>
        </p:blipFill>
        <p:spPr>
          <a:xfrm rot="21432209">
            <a:off x="8435324" y="725"/>
            <a:ext cx="903097" cy="594723"/>
          </a:xfrm>
          <a:prstGeom prst="rect">
            <a:avLst/>
          </a:prstGeom>
        </p:spPr>
      </p:pic>
      <p:pic>
        <p:nvPicPr>
          <p:cNvPr id="37" name="Picture 36" descr="Logo, icon&#10;&#10;Description automatically generated">
            <a:extLst>
              <a:ext uri="{FF2B5EF4-FFF2-40B4-BE49-F238E27FC236}">
                <a16:creationId xmlns:a16="http://schemas.microsoft.com/office/drawing/2014/main" id="{1BBC82BE-83A9-D9C6-01F6-D075493EDAED}"/>
              </a:ext>
            </a:extLst>
          </p:cNvPr>
          <p:cNvPicPr>
            <a:picLocks noChangeAspect="1"/>
          </p:cNvPicPr>
          <p:nvPr userDrawn="1"/>
        </p:nvPicPr>
        <p:blipFill>
          <a:blip r:embed="rId26"/>
          <a:stretch>
            <a:fillRect/>
          </a:stretch>
        </p:blipFill>
        <p:spPr>
          <a:xfrm rot="6423733">
            <a:off x="-155834" y="1257978"/>
            <a:ext cx="903097" cy="594723"/>
          </a:xfrm>
          <a:prstGeom prst="rect">
            <a:avLst/>
          </a:prstGeom>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baseline="0">
          <a:solidFill>
            <a:srgbClr val="8DC643"/>
          </a:solidFill>
          <a:latin typeface="Architects Daughter" panose="0200050500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baseline="0">
          <a:solidFill>
            <a:srgbClr val="000000"/>
          </a:solidFill>
          <a:latin typeface="Architects Daughter" panose="0200050500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video" Target="https://www.youtube.com/embed/k_OGhlrsnT0?feature=oembed" TargetMode="External"/><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b="1" spc="300" dirty="0" err="1">
                <a:solidFill>
                  <a:srgbClr val="8DC643"/>
                </a:solidFill>
                <a:latin typeface="+mj-lt"/>
                <a:cs typeface="Cavolini" panose="03000502040302020204" pitchFamily="66" charset="0"/>
              </a:rPr>
              <a:t>Ontwerp</a:t>
            </a:r>
            <a:r>
              <a:rPr lang="en-GB" b="1" spc="300" dirty="0">
                <a:solidFill>
                  <a:srgbClr val="8DC643"/>
                </a:solidFill>
                <a:latin typeface="+mj-lt"/>
                <a:cs typeface="Cavolini" panose="03000502040302020204" pitchFamily="66" charset="0"/>
              </a:rPr>
              <a:t> je mee?</a:t>
            </a:r>
            <a:endParaRPr b="1" spc="300" dirty="0">
              <a:solidFill>
                <a:srgbClr val="8DC643"/>
              </a:solidFill>
              <a:latin typeface="+mj-lt"/>
              <a:cs typeface="Cavolini" panose="03000502040302020204" pitchFamily="66" charset="0"/>
            </a:endParaRPr>
          </a:p>
        </p:txBody>
      </p:sp>
      <p:sp>
        <p:nvSpPr>
          <p:cNvPr id="106" name="Google Shape;106;p26"/>
          <p:cNvSpPr txBox="1">
            <a:spLocks noGrp="1"/>
          </p:cNvSpPr>
          <p:nvPr>
            <p:ph type="body" idx="1"/>
          </p:nvPr>
        </p:nvSpPr>
        <p:spPr>
          <a:xfrm>
            <a:off x="2992827" y="1154798"/>
            <a:ext cx="7176900" cy="3187200"/>
          </a:xfrm>
          <a:prstGeom prst="rect">
            <a:avLst/>
          </a:prstGeom>
        </p:spPr>
        <p:txBody>
          <a:bodyPr spcFirstLastPara="1" wrap="square" lIns="0" tIns="12950" rIns="0" bIns="0" anchor="t" anchorCtr="0">
            <a:noAutofit/>
          </a:bodyPr>
          <a:lstStyle/>
          <a:p>
            <a:pPr marL="101600" lvl="0" indent="0" algn="ctr" rtl="0">
              <a:lnSpc>
                <a:spcPct val="150000"/>
              </a:lnSpc>
              <a:spcBef>
                <a:spcPts val="0"/>
              </a:spcBef>
              <a:spcAft>
                <a:spcPts val="0"/>
              </a:spcAft>
              <a:buClr>
                <a:schemeClr val="dk1"/>
              </a:buClr>
              <a:buSzPts val="2000"/>
            </a:pPr>
            <a:r>
              <a:rPr lang="nl-NL" sz="2200" dirty="0">
                <a:solidFill>
                  <a:schemeClr val="dk1"/>
                </a:solidFill>
                <a:latin typeface="+mn-lt"/>
                <a:cs typeface="Cavolini" panose="03000502040302020204" pitchFamily="66" charset="0"/>
              </a:rPr>
              <a:t>Lees mee en</a:t>
            </a:r>
          </a:p>
          <a:p>
            <a:pPr marL="101600" lvl="0" indent="0" algn="ctr" rtl="0">
              <a:lnSpc>
                <a:spcPct val="150000"/>
              </a:lnSpc>
              <a:spcBef>
                <a:spcPts val="0"/>
              </a:spcBef>
              <a:spcAft>
                <a:spcPts val="0"/>
              </a:spcAft>
              <a:buClr>
                <a:schemeClr val="dk1"/>
              </a:buClr>
              <a:buSzPts val="2000"/>
            </a:pPr>
            <a:r>
              <a:rPr lang="nl-NL" sz="2200" dirty="0">
                <a:solidFill>
                  <a:schemeClr val="dk1"/>
                </a:solidFill>
                <a:latin typeface="+mn-lt"/>
                <a:cs typeface="Cavolini" panose="03000502040302020204" pitchFamily="66" charset="0"/>
              </a:rPr>
              <a:t>ontdek wie de </a:t>
            </a:r>
          </a:p>
          <a:p>
            <a:pPr marL="101600" lvl="0" indent="0" algn="ctr" rtl="0">
              <a:lnSpc>
                <a:spcPct val="150000"/>
              </a:lnSpc>
              <a:spcBef>
                <a:spcPts val="0"/>
              </a:spcBef>
              <a:spcAft>
                <a:spcPts val="0"/>
              </a:spcAft>
              <a:buClr>
                <a:schemeClr val="dk1"/>
              </a:buClr>
              <a:buSzPts val="2000"/>
            </a:pPr>
            <a:r>
              <a:rPr lang="nl-NL" sz="2200" dirty="0">
                <a:solidFill>
                  <a:schemeClr val="dk1"/>
                </a:solidFill>
                <a:latin typeface="+mn-lt"/>
                <a:cs typeface="Cavolini" panose="03000502040302020204" pitchFamily="66" charset="0"/>
              </a:rPr>
              <a:t>blaadjesdief is!</a:t>
            </a:r>
          </a:p>
          <a:p>
            <a:pPr marL="101600" lvl="0" indent="0" algn="ctr" rtl="0">
              <a:lnSpc>
                <a:spcPct val="150000"/>
              </a:lnSpc>
              <a:spcBef>
                <a:spcPts val="0"/>
              </a:spcBef>
              <a:spcAft>
                <a:spcPts val="0"/>
              </a:spcAft>
              <a:buClr>
                <a:schemeClr val="dk1"/>
              </a:buClr>
              <a:buSzPts val="2000"/>
            </a:pPr>
            <a:r>
              <a:rPr lang="nl-NL" sz="2200" dirty="0">
                <a:solidFill>
                  <a:schemeClr val="dk1"/>
                </a:solidFill>
                <a:latin typeface="+mn-lt"/>
                <a:cs typeface="Cavolini" panose="03000502040302020204" pitchFamily="66" charset="0"/>
              </a:rPr>
              <a:t> </a:t>
            </a:r>
          </a:p>
        </p:txBody>
      </p:sp>
      <p:pic>
        <p:nvPicPr>
          <p:cNvPr id="107" name="Google Shape;107;p26"/>
          <p:cNvPicPr preferRelativeResize="0"/>
          <p:nvPr/>
        </p:nvPicPr>
        <p:blipFill>
          <a:blip r:embed="rId3"/>
          <a:srcRect/>
          <a:stretch/>
        </p:blipFill>
        <p:spPr>
          <a:xfrm>
            <a:off x="7348550" y="3410297"/>
            <a:ext cx="1644363" cy="1644363"/>
          </a:xfrm>
          <a:prstGeom prst="rect">
            <a:avLst/>
          </a:prstGeom>
          <a:noFill/>
          <a:ln>
            <a:noFill/>
          </a:ln>
        </p:spPr>
      </p:pic>
      <p:pic>
        <p:nvPicPr>
          <p:cNvPr id="2" name="Afbeelding 1">
            <a:extLst>
              <a:ext uri="{FF2B5EF4-FFF2-40B4-BE49-F238E27FC236}">
                <a16:creationId xmlns:a16="http://schemas.microsoft.com/office/drawing/2014/main" id="{2A76023C-468B-4C4C-BAA5-0BCD3B7A4AC0}"/>
              </a:ext>
            </a:extLst>
          </p:cNvPr>
          <p:cNvPicPr>
            <a:picLocks noChangeAspect="1"/>
          </p:cNvPicPr>
          <p:nvPr/>
        </p:nvPicPr>
        <p:blipFill>
          <a:blip r:embed="rId4"/>
          <a:srcRect/>
          <a:stretch/>
        </p:blipFill>
        <p:spPr>
          <a:xfrm>
            <a:off x="1795450" y="1254739"/>
            <a:ext cx="2917952" cy="3203607"/>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7"/>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pc="300" dirty="0">
                <a:solidFill>
                  <a:srgbClr val="8DC643"/>
                </a:solidFill>
                <a:latin typeface="+mj-lt"/>
                <a:cs typeface="Cavolini" panose="03000502040302020204" pitchFamily="66" charset="0"/>
              </a:rPr>
              <a:t>4. </a:t>
            </a:r>
            <a:r>
              <a:rPr lang="en-GB" spc="300" dirty="0" err="1">
                <a:solidFill>
                  <a:srgbClr val="8DC643"/>
                </a:solidFill>
                <a:latin typeface="+mj-lt"/>
                <a:cs typeface="Cavolini" panose="03000502040302020204" pitchFamily="66" charset="0"/>
              </a:rPr>
              <a:t>Tekening</a:t>
            </a:r>
            <a:endParaRPr spc="300" dirty="0">
              <a:solidFill>
                <a:srgbClr val="8DC643"/>
              </a:solidFill>
              <a:latin typeface="+mj-lt"/>
              <a:cs typeface="Cavolini" panose="03000502040302020204" pitchFamily="66" charset="0"/>
            </a:endParaRPr>
          </a:p>
        </p:txBody>
      </p:sp>
      <p:pic>
        <p:nvPicPr>
          <p:cNvPr id="8" name="Afbeelding 7">
            <a:extLst>
              <a:ext uri="{FF2B5EF4-FFF2-40B4-BE49-F238E27FC236}">
                <a16:creationId xmlns:a16="http://schemas.microsoft.com/office/drawing/2014/main" id="{4A3ADB43-06C3-49A4-8130-AFCE88DB766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795450" y="1281308"/>
            <a:ext cx="2895600" cy="2895600"/>
          </a:xfrm>
          <a:prstGeom prst="rect">
            <a:avLst/>
          </a:prstGeom>
        </p:spPr>
      </p:pic>
      <p:pic>
        <p:nvPicPr>
          <p:cNvPr id="10" name="Afbeelding 9">
            <a:extLst>
              <a:ext uri="{FF2B5EF4-FFF2-40B4-BE49-F238E27FC236}">
                <a16:creationId xmlns:a16="http://schemas.microsoft.com/office/drawing/2014/main" id="{2C37CB9F-AA80-42EA-9A3F-32DF23F1360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053796" y="1281308"/>
            <a:ext cx="2895600" cy="2895600"/>
          </a:xfrm>
          <a:prstGeom prst="rect">
            <a:avLst/>
          </a:prstGeom>
        </p:spPr>
      </p:pic>
      <p:sp>
        <p:nvSpPr>
          <p:cNvPr id="11" name="Tekstvak 10">
            <a:extLst>
              <a:ext uri="{FF2B5EF4-FFF2-40B4-BE49-F238E27FC236}">
                <a16:creationId xmlns:a16="http://schemas.microsoft.com/office/drawing/2014/main" id="{44E249AC-B59B-44B6-8714-BCCF8295A098}"/>
              </a:ext>
            </a:extLst>
          </p:cNvPr>
          <p:cNvSpPr txBox="1"/>
          <p:nvPr/>
        </p:nvSpPr>
        <p:spPr>
          <a:xfrm>
            <a:off x="1795450" y="4295400"/>
            <a:ext cx="2185204" cy="307777"/>
          </a:xfrm>
          <a:prstGeom prst="rect">
            <a:avLst/>
          </a:prstGeom>
          <a:noFill/>
        </p:spPr>
        <p:txBody>
          <a:bodyPr wrap="square">
            <a:spAutoFit/>
          </a:bodyPr>
          <a:lstStyle/>
          <a:p>
            <a:r>
              <a:rPr lang="nl-NL" b="1" spc="300" dirty="0">
                <a:solidFill>
                  <a:schemeClr val="dk1"/>
                </a:solidFill>
                <a:latin typeface="+mj-lt"/>
                <a:cs typeface="Cavolini" panose="03000502040302020204" pitchFamily="66" charset="0"/>
              </a:rPr>
              <a:t>Tekening</a:t>
            </a:r>
            <a:endParaRPr lang="nl-NL" dirty="0"/>
          </a:p>
        </p:txBody>
      </p:sp>
      <p:sp>
        <p:nvSpPr>
          <p:cNvPr id="12" name="Tekstvak 11">
            <a:extLst>
              <a:ext uri="{FF2B5EF4-FFF2-40B4-BE49-F238E27FC236}">
                <a16:creationId xmlns:a16="http://schemas.microsoft.com/office/drawing/2014/main" id="{25C24D6D-9A4D-4E1C-AAA1-C652ED99D980}"/>
              </a:ext>
            </a:extLst>
          </p:cNvPr>
          <p:cNvSpPr txBox="1"/>
          <p:nvPr/>
        </p:nvSpPr>
        <p:spPr>
          <a:xfrm>
            <a:off x="5053796" y="4295400"/>
            <a:ext cx="2613096" cy="307777"/>
          </a:xfrm>
          <a:prstGeom prst="rect">
            <a:avLst/>
          </a:prstGeom>
          <a:noFill/>
        </p:spPr>
        <p:txBody>
          <a:bodyPr wrap="square">
            <a:spAutoFit/>
          </a:bodyPr>
          <a:lstStyle/>
          <a:p>
            <a:r>
              <a:rPr lang="nl-NL" sz="1400" b="1" spc="300" dirty="0">
                <a:solidFill>
                  <a:schemeClr val="dk1"/>
                </a:solidFill>
                <a:latin typeface="+mj-lt"/>
                <a:ea typeface="Arial"/>
                <a:cs typeface="Cavolini" panose="03000502040302020204" pitchFamily="66" charset="0"/>
                <a:sym typeface="Arial"/>
              </a:rPr>
              <a:t>Jouw ontwerp</a:t>
            </a:r>
            <a:endParaRPr lang="nl-NL" dirty="0"/>
          </a:p>
        </p:txBody>
      </p:sp>
    </p:spTree>
    <p:extLst>
      <p:ext uri="{BB962C8B-B14F-4D97-AF65-F5344CB8AC3E}">
        <p14:creationId xmlns:p14="http://schemas.microsoft.com/office/powerpoint/2010/main" val="3228264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7"/>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pc="300" dirty="0">
                <a:solidFill>
                  <a:srgbClr val="8DC643"/>
                </a:solidFill>
                <a:latin typeface="+mj-lt"/>
                <a:cs typeface="Cavolini" panose="03000502040302020204" pitchFamily="66" charset="0"/>
              </a:rPr>
              <a:t>4. </a:t>
            </a:r>
            <a:r>
              <a:rPr lang="en-GB" spc="300" dirty="0" err="1">
                <a:solidFill>
                  <a:srgbClr val="8DC643"/>
                </a:solidFill>
                <a:latin typeface="+mj-lt"/>
                <a:cs typeface="Cavolini" panose="03000502040302020204" pitchFamily="66" charset="0"/>
              </a:rPr>
              <a:t>Tekening</a:t>
            </a:r>
            <a:endParaRPr spc="300" dirty="0">
              <a:solidFill>
                <a:srgbClr val="8DC643"/>
              </a:solidFill>
              <a:latin typeface="+mj-lt"/>
              <a:cs typeface="Cavolini" panose="03000502040302020204" pitchFamily="66" charset="0"/>
            </a:endParaRPr>
          </a:p>
        </p:txBody>
      </p:sp>
      <p:pic>
        <p:nvPicPr>
          <p:cNvPr id="11" name="Afbeelding 10">
            <a:extLst>
              <a:ext uri="{FF2B5EF4-FFF2-40B4-BE49-F238E27FC236}">
                <a16:creationId xmlns:a16="http://schemas.microsoft.com/office/drawing/2014/main" id="{314B7974-D226-4ACC-9AB4-D12BD893F62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795450" y="1280904"/>
            <a:ext cx="2895601" cy="2896004"/>
          </a:xfrm>
          <a:prstGeom prst="rect">
            <a:avLst/>
          </a:prstGeom>
        </p:spPr>
      </p:pic>
      <p:pic>
        <p:nvPicPr>
          <p:cNvPr id="12" name="Afbeelding 11">
            <a:extLst>
              <a:ext uri="{FF2B5EF4-FFF2-40B4-BE49-F238E27FC236}">
                <a16:creationId xmlns:a16="http://schemas.microsoft.com/office/drawing/2014/main" id="{71196B31-4960-4DB1-86D8-C09B271FEC0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053796" y="1280904"/>
            <a:ext cx="2895601" cy="2896004"/>
          </a:xfrm>
          <a:prstGeom prst="rect">
            <a:avLst/>
          </a:prstGeom>
        </p:spPr>
      </p:pic>
      <p:sp>
        <p:nvSpPr>
          <p:cNvPr id="13" name="Tekstvak 12">
            <a:extLst>
              <a:ext uri="{FF2B5EF4-FFF2-40B4-BE49-F238E27FC236}">
                <a16:creationId xmlns:a16="http://schemas.microsoft.com/office/drawing/2014/main" id="{BA3C5A1A-131E-43DB-A074-5DB43E51BA46}"/>
              </a:ext>
            </a:extLst>
          </p:cNvPr>
          <p:cNvSpPr txBox="1"/>
          <p:nvPr/>
        </p:nvSpPr>
        <p:spPr>
          <a:xfrm>
            <a:off x="1795450" y="4295400"/>
            <a:ext cx="2185204" cy="307777"/>
          </a:xfrm>
          <a:prstGeom prst="rect">
            <a:avLst/>
          </a:prstGeom>
          <a:noFill/>
        </p:spPr>
        <p:txBody>
          <a:bodyPr wrap="square">
            <a:spAutoFit/>
          </a:bodyPr>
          <a:lstStyle/>
          <a:p>
            <a:r>
              <a:rPr lang="nl-NL" b="1" spc="300" dirty="0">
                <a:solidFill>
                  <a:schemeClr val="dk1"/>
                </a:solidFill>
                <a:latin typeface="+mj-lt"/>
                <a:cs typeface="Cavolini" panose="03000502040302020204" pitchFamily="66" charset="0"/>
              </a:rPr>
              <a:t>Vertellen</a:t>
            </a:r>
            <a:endParaRPr lang="nl-NL" dirty="0"/>
          </a:p>
        </p:txBody>
      </p:sp>
      <p:sp>
        <p:nvSpPr>
          <p:cNvPr id="14" name="Tekstvak 13">
            <a:extLst>
              <a:ext uri="{FF2B5EF4-FFF2-40B4-BE49-F238E27FC236}">
                <a16:creationId xmlns:a16="http://schemas.microsoft.com/office/drawing/2014/main" id="{4961BBA8-F49E-4321-BBAC-FEFC9892B00A}"/>
              </a:ext>
            </a:extLst>
          </p:cNvPr>
          <p:cNvSpPr txBox="1"/>
          <p:nvPr/>
        </p:nvSpPr>
        <p:spPr>
          <a:xfrm>
            <a:off x="5053796" y="4295400"/>
            <a:ext cx="2613096" cy="307777"/>
          </a:xfrm>
          <a:prstGeom prst="rect">
            <a:avLst/>
          </a:prstGeom>
          <a:noFill/>
        </p:spPr>
        <p:txBody>
          <a:bodyPr wrap="square">
            <a:spAutoFit/>
          </a:bodyPr>
          <a:lstStyle/>
          <a:p>
            <a:r>
              <a:rPr lang="nl-NL" b="1" spc="300" dirty="0">
                <a:solidFill>
                  <a:schemeClr val="dk1"/>
                </a:solidFill>
                <a:latin typeface="+mj-lt"/>
                <a:cs typeface="Cavolini" panose="03000502040302020204" pitchFamily="66" charset="0"/>
              </a:rPr>
              <a:t>Uitleg schrijven</a:t>
            </a:r>
            <a:endParaRPr lang="nl-NL" dirty="0"/>
          </a:p>
        </p:txBody>
      </p:sp>
    </p:spTree>
    <p:extLst>
      <p:ext uri="{BB962C8B-B14F-4D97-AF65-F5344CB8AC3E}">
        <p14:creationId xmlns:p14="http://schemas.microsoft.com/office/powerpoint/2010/main" val="3528501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0"/>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pc="300" dirty="0" err="1">
                <a:solidFill>
                  <a:srgbClr val="8DC643"/>
                </a:solidFill>
                <a:latin typeface="+mj-lt"/>
                <a:cs typeface="Cavolini" panose="03000502040302020204" pitchFamily="66" charset="0"/>
              </a:rPr>
              <a:t>Dit</a:t>
            </a:r>
            <a:r>
              <a:rPr lang="en-GB" spc="300" dirty="0">
                <a:solidFill>
                  <a:srgbClr val="8DC643"/>
                </a:solidFill>
                <a:latin typeface="+mj-lt"/>
                <a:cs typeface="Cavolini" panose="03000502040302020204" pitchFamily="66" charset="0"/>
              </a:rPr>
              <a:t> </a:t>
            </a:r>
            <a:r>
              <a:rPr lang="en-GB" spc="300" dirty="0" err="1">
                <a:solidFill>
                  <a:srgbClr val="8DC643"/>
                </a:solidFill>
                <a:latin typeface="+mj-lt"/>
                <a:cs typeface="Cavolini" panose="03000502040302020204" pitchFamily="66" charset="0"/>
              </a:rPr>
              <a:t>gaan</a:t>
            </a:r>
            <a:r>
              <a:rPr lang="en-GB" spc="300" dirty="0">
                <a:solidFill>
                  <a:srgbClr val="8DC643"/>
                </a:solidFill>
                <a:latin typeface="+mj-lt"/>
                <a:cs typeface="Cavolini" panose="03000502040302020204" pitchFamily="66" charset="0"/>
              </a:rPr>
              <a:t> we </a:t>
            </a:r>
            <a:r>
              <a:rPr lang="en-GB" spc="300" dirty="0" err="1">
                <a:solidFill>
                  <a:srgbClr val="8DC643"/>
                </a:solidFill>
                <a:latin typeface="+mj-lt"/>
                <a:cs typeface="Cavolini" panose="03000502040302020204" pitchFamily="66" charset="0"/>
              </a:rPr>
              <a:t>doen</a:t>
            </a:r>
            <a:endParaRPr spc="300" dirty="0">
              <a:solidFill>
                <a:srgbClr val="8DC643"/>
              </a:solidFill>
              <a:latin typeface="+mj-lt"/>
              <a:cs typeface="Cavolini" panose="03000502040302020204" pitchFamily="66" charset="0"/>
            </a:endParaRPr>
          </a:p>
        </p:txBody>
      </p:sp>
      <p:pic>
        <p:nvPicPr>
          <p:cNvPr id="5" name="Afbeelding 4">
            <a:extLst>
              <a:ext uri="{FF2B5EF4-FFF2-40B4-BE49-F238E27FC236}">
                <a16:creationId xmlns:a16="http://schemas.microsoft.com/office/drawing/2014/main" id="{2403C381-C639-40FD-AE8C-CEAF01E87D7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412961" y="1700991"/>
            <a:ext cx="2047533" cy="2061993"/>
          </a:xfrm>
          <a:prstGeom prst="rect">
            <a:avLst/>
          </a:prstGeom>
        </p:spPr>
      </p:pic>
      <p:pic>
        <p:nvPicPr>
          <p:cNvPr id="9" name="Afbeelding 8">
            <a:extLst>
              <a:ext uri="{FF2B5EF4-FFF2-40B4-BE49-F238E27FC236}">
                <a16:creationId xmlns:a16="http://schemas.microsoft.com/office/drawing/2014/main" id="{B1721F9C-A261-4E7B-A6C6-270A2C21CD9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50702" y="1700991"/>
            <a:ext cx="2047533" cy="2061601"/>
          </a:xfrm>
          <a:prstGeom prst="rect">
            <a:avLst/>
          </a:prstGeom>
        </p:spPr>
      </p:pic>
      <p:sp>
        <p:nvSpPr>
          <p:cNvPr id="12" name="Tekstvak 11">
            <a:extLst>
              <a:ext uri="{FF2B5EF4-FFF2-40B4-BE49-F238E27FC236}">
                <a16:creationId xmlns:a16="http://schemas.microsoft.com/office/drawing/2014/main" id="{AAF34937-0AC9-4C35-AFE9-73EC88C37D76}"/>
              </a:ext>
            </a:extLst>
          </p:cNvPr>
          <p:cNvSpPr txBox="1"/>
          <p:nvPr/>
        </p:nvSpPr>
        <p:spPr>
          <a:xfrm>
            <a:off x="173962" y="3400698"/>
            <a:ext cx="849854" cy="461665"/>
          </a:xfrm>
          <a:prstGeom prst="rect">
            <a:avLst/>
          </a:prstGeom>
          <a:noFill/>
        </p:spPr>
        <p:txBody>
          <a:bodyPr wrap="square" rtlCol="0">
            <a:spAutoFit/>
          </a:bodyPr>
          <a:lstStyle/>
          <a:p>
            <a:r>
              <a:rPr lang="nl-NL" sz="2400" b="1" dirty="0">
                <a:solidFill>
                  <a:schemeClr val="bg1"/>
                </a:solidFill>
                <a:effectLst>
                  <a:outerShdw blurRad="50800" dist="38100" dir="2700000" algn="tl" rotWithShape="0">
                    <a:prstClr val="black">
                      <a:alpha val="40000"/>
                    </a:prstClr>
                  </a:outerShdw>
                </a:effectLst>
                <a:latin typeface="Architects Daughter" panose="020B0604020202020204" charset="0"/>
              </a:rPr>
              <a:t>1</a:t>
            </a:r>
          </a:p>
        </p:txBody>
      </p:sp>
      <p:pic>
        <p:nvPicPr>
          <p:cNvPr id="16" name="Afbeelding 15">
            <a:extLst>
              <a:ext uri="{FF2B5EF4-FFF2-40B4-BE49-F238E27FC236}">
                <a16:creationId xmlns:a16="http://schemas.microsoft.com/office/drawing/2014/main" id="{C55268BF-29BE-4729-9D5E-2EF84279123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681762" y="1700991"/>
            <a:ext cx="2047533" cy="2047533"/>
          </a:xfrm>
          <a:prstGeom prst="rect">
            <a:avLst/>
          </a:prstGeom>
        </p:spPr>
      </p:pic>
      <p:pic>
        <p:nvPicPr>
          <p:cNvPr id="20" name="Afbeelding 19">
            <a:extLst>
              <a:ext uri="{FF2B5EF4-FFF2-40B4-BE49-F238E27FC236}">
                <a16:creationId xmlns:a16="http://schemas.microsoft.com/office/drawing/2014/main" id="{92E32E39-87BD-4354-8AEE-4D47110F3CF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942714" y="1700991"/>
            <a:ext cx="2048405" cy="2047534"/>
          </a:xfrm>
          <a:prstGeom prst="rect">
            <a:avLst/>
          </a:prstGeom>
        </p:spPr>
      </p:pic>
      <p:sp>
        <p:nvSpPr>
          <p:cNvPr id="23" name="Tekstvak 22">
            <a:extLst>
              <a:ext uri="{FF2B5EF4-FFF2-40B4-BE49-F238E27FC236}">
                <a16:creationId xmlns:a16="http://schemas.microsoft.com/office/drawing/2014/main" id="{A1A8F434-424E-4CE1-A07E-6BF91CE121F6}"/>
              </a:ext>
            </a:extLst>
          </p:cNvPr>
          <p:cNvSpPr txBox="1"/>
          <p:nvPr/>
        </p:nvSpPr>
        <p:spPr>
          <a:xfrm>
            <a:off x="2416450" y="3368367"/>
            <a:ext cx="849854" cy="461665"/>
          </a:xfrm>
          <a:prstGeom prst="rect">
            <a:avLst/>
          </a:prstGeom>
          <a:noFill/>
        </p:spPr>
        <p:txBody>
          <a:bodyPr wrap="square" rtlCol="0">
            <a:spAutoFit/>
          </a:bodyPr>
          <a:lstStyle/>
          <a:p>
            <a:r>
              <a:rPr lang="nl-NL" sz="2400" b="1" dirty="0">
                <a:solidFill>
                  <a:schemeClr val="bg1"/>
                </a:solidFill>
                <a:effectLst>
                  <a:outerShdw blurRad="50800" dist="38100" dir="2700000" algn="tl" rotWithShape="0">
                    <a:prstClr val="black">
                      <a:alpha val="40000"/>
                    </a:prstClr>
                  </a:outerShdw>
                </a:effectLst>
                <a:latin typeface="Architects Daughter" panose="020B0604020202020204" charset="0"/>
              </a:rPr>
              <a:t>2</a:t>
            </a:r>
          </a:p>
        </p:txBody>
      </p:sp>
      <p:sp>
        <p:nvSpPr>
          <p:cNvPr id="24" name="Tekstvak 23">
            <a:extLst>
              <a:ext uri="{FF2B5EF4-FFF2-40B4-BE49-F238E27FC236}">
                <a16:creationId xmlns:a16="http://schemas.microsoft.com/office/drawing/2014/main" id="{8BACF560-9A12-46B0-855A-685EB64BA935}"/>
              </a:ext>
            </a:extLst>
          </p:cNvPr>
          <p:cNvSpPr txBox="1"/>
          <p:nvPr/>
        </p:nvSpPr>
        <p:spPr>
          <a:xfrm>
            <a:off x="4679582" y="3357553"/>
            <a:ext cx="849854" cy="461665"/>
          </a:xfrm>
          <a:prstGeom prst="rect">
            <a:avLst/>
          </a:prstGeom>
          <a:noFill/>
        </p:spPr>
        <p:txBody>
          <a:bodyPr wrap="square" rtlCol="0">
            <a:spAutoFit/>
          </a:bodyPr>
          <a:lstStyle/>
          <a:p>
            <a:r>
              <a:rPr lang="nl-NL" sz="2400" b="1" dirty="0">
                <a:solidFill>
                  <a:schemeClr val="bg1"/>
                </a:solidFill>
                <a:effectLst>
                  <a:outerShdw blurRad="50800" dist="38100" dir="2700000" algn="tl" rotWithShape="0">
                    <a:prstClr val="black">
                      <a:alpha val="40000"/>
                    </a:prstClr>
                  </a:outerShdw>
                </a:effectLst>
                <a:latin typeface="Architects Daughter" panose="020B0604020202020204" charset="0"/>
              </a:rPr>
              <a:t>3</a:t>
            </a:r>
          </a:p>
        </p:txBody>
      </p:sp>
      <p:sp>
        <p:nvSpPr>
          <p:cNvPr id="25" name="Tekstvak 24">
            <a:extLst>
              <a:ext uri="{FF2B5EF4-FFF2-40B4-BE49-F238E27FC236}">
                <a16:creationId xmlns:a16="http://schemas.microsoft.com/office/drawing/2014/main" id="{E39DB0BD-080B-463D-871D-B475F44D944F}"/>
              </a:ext>
            </a:extLst>
          </p:cNvPr>
          <p:cNvSpPr txBox="1"/>
          <p:nvPr/>
        </p:nvSpPr>
        <p:spPr>
          <a:xfrm>
            <a:off x="6942714" y="3343779"/>
            <a:ext cx="849854" cy="461665"/>
          </a:xfrm>
          <a:prstGeom prst="rect">
            <a:avLst/>
          </a:prstGeom>
          <a:noFill/>
        </p:spPr>
        <p:txBody>
          <a:bodyPr wrap="square" rtlCol="0">
            <a:spAutoFit/>
          </a:bodyPr>
          <a:lstStyle/>
          <a:p>
            <a:r>
              <a:rPr lang="nl-NL" sz="2400" b="1" dirty="0">
                <a:solidFill>
                  <a:schemeClr val="bg1"/>
                </a:solidFill>
                <a:effectLst>
                  <a:outerShdw blurRad="50800" dist="38100" dir="2700000" algn="tl" rotWithShape="0">
                    <a:prstClr val="black">
                      <a:alpha val="40000"/>
                    </a:prstClr>
                  </a:outerShdw>
                </a:effectLst>
                <a:latin typeface="Architects Daughter" panose="020B0604020202020204" charset="0"/>
              </a:rPr>
              <a:t>4</a:t>
            </a:r>
          </a:p>
        </p:txBody>
      </p:sp>
      <p:sp>
        <p:nvSpPr>
          <p:cNvPr id="27" name="Tekstvak 26">
            <a:extLst>
              <a:ext uri="{FF2B5EF4-FFF2-40B4-BE49-F238E27FC236}">
                <a16:creationId xmlns:a16="http://schemas.microsoft.com/office/drawing/2014/main" id="{29764FB1-A920-4DFF-89CE-8F9A5AFB06F5}"/>
              </a:ext>
            </a:extLst>
          </p:cNvPr>
          <p:cNvSpPr txBox="1"/>
          <p:nvPr/>
        </p:nvSpPr>
        <p:spPr>
          <a:xfrm>
            <a:off x="151138" y="3844100"/>
            <a:ext cx="2264004" cy="307777"/>
          </a:xfrm>
          <a:prstGeom prst="rect">
            <a:avLst/>
          </a:prstGeom>
          <a:noFill/>
        </p:spPr>
        <p:txBody>
          <a:bodyPr wrap="square">
            <a:spAutoFit/>
          </a:bodyPr>
          <a:lstStyle/>
          <a:p>
            <a:r>
              <a:rPr lang="nl-NL" sz="1400" b="1" spc="300" dirty="0">
                <a:solidFill>
                  <a:schemeClr val="dk1"/>
                </a:solidFill>
                <a:latin typeface="+mj-lt"/>
                <a:ea typeface="Arial"/>
                <a:cs typeface="Cavolini" panose="03000502040302020204" pitchFamily="66" charset="0"/>
                <a:sym typeface="Arial"/>
              </a:rPr>
              <a:t>Lezen</a:t>
            </a:r>
            <a:endParaRPr lang="nl-NL" dirty="0"/>
          </a:p>
        </p:txBody>
      </p:sp>
      <p:sp>
        <p:nvSpPr>
          <p:cNvPr id="29" name="Tekstvak 28">
            <a:extLst>
              <a:ext uri="{FF2B5EF4-FFF2-40B4-BE49-F238E27FC236}">
                <a16:creationId xmlns:a16="http://schemas.microsoft.com/office/drawing/2014/main" id="{6293F4C8-2C25-47F1-A8D3-774A03C0733D}"/>
              </a:ext>
            </a:extLst>
          </p:cNvPr>
          <p:cNvSpPr txBox="1"/>
          <p:nvPr/>
        </p:nvSpPr>
        <p:spPr>
          <a:xfrm>
            <a:off x="2593300" y="3849754"/>
            <a:ext cx="1908124" cy="307777"/>
          </a:xfrm>
          <a:prstGeom prst="rect">
            <a:avLst/>
          </a:prstGeom>
          <a:noFill/>
        </p:spPr>
        <p:txBody>
          <a:bodyPr wrap="square">
            <a:spAutoFit/>
          </a:bodyPr>
          <a:lstStyle/>
          <a:p>
            <a:r>
              <a:rPr lang="nl-NL" sz="1400" b="1" spc="300" dirty="0">
                <a:solidFill>
                  <a:schemeClr val="dk1"/>
                </a:solidFill>
                <a:latin typeface="+mj-lt"/>
                <a:ea typeface="Arial"/>
                <a:cs typeface="Cavolini" panose="03000502040302020204" pitchFamily="66" charset="0"/>
                <a:sym typeface="Arial"/>
              </a:rPr>
              <a:t>Onderzoeken</a:t>
            </a:r>
            <a:endParaRPr lang="nl-NL" dirty="0"/>
          </a:p>
        </p:txBody>
      </p:sp>
      <p:sp>
        <p:nvSpPr>
          <p:cNvPr id="31" name="Tekstvak 30">
            <a:extLst>
              <a:ext uri="{FF2B5EF4-FFF2-40B4-BE49-F238E27FC236}">
                <a16:creationId xmlns:a16="http://schemas.microsoft.com/office/drawing/2014/main" id="{4565C826-ED91-44FA-8406-744C7CFD676F}"/>
              </a:ext>
            </a:extLst>
          </p:cNvPr>
          <p:cNvSpPr txBox="1"/>
          <p:nvPr/>
        </p:nvSpPr>
        <p:spPr>
          <a:xfrm>
            <a:off x="4874016" y="3845962"/>
            <a:ext cx="2048406" cy="307777"/>
          </a:xfrm>
          <a:prstGeom prst="rect">
            <a:avLst/>
          </a:prstGeom>
          <a:noFill/>
        </p:spPr>
        <p:txBody>
          <a:bodyPr wrap="square">
            <a:spAutoFit/>
          </a:bodyPr>
          <a:lstStyle/>
          <a:p>
            <a:r>
              <a:rPr lang="nl-NL" sz="1400" b="1" spc="300" dirty="0">
                <a:solidFill>
                  <a:schemeClr val="dk1"/>
                </a:solidFill>
                <a:latin typeface="+mj-lt"/>
                <a:ea typeface="Arial"/>
                <a:cs typeface="Cavolini" panose="03000502040302020204" pitchFamily="66" charset="0"/>
                <a:sym typeface="Arial"/>
              </a:rPr>
              <a:t>Ontwerpen</a:t>
            </a:r>
            <a:endParaRPr lang="nl-NL" dirty="0"/>
          </a:p>
        </p:txBody>
      </p:sp>
      <p:sp>
        <p:nvSpPr>
          <p:cNvPr id="33" name="Tekstvak 32">
            <a:extLst>
              <a:ext uri="{FF2B5EF4-FFF2-40B4-BE49-F238E27FC236}">
                <a16:creationId xmlns:a16="http://schemas.microsoft.com/office/drawing/2014/main" id="{E4BE37A1-B316-4A5D-A23B-1DE9C0E825A5}"/>
              </a:ext>
            </a:extLst>
          </p:cNvPr>
          <p:cNvSpPr txBox="1"/>
          <p:nvPr/>
        </p:nvSpPr>
        <p:spPr>
          <a:xfrm>
            <a:off x="6942714" y="3828182"/>
            <a:ext cx="2201286" cy="307777"/>
          </a:xfrm>
          <a:prstGeom prst="rect">
            <a:avLst/>
          </a:prstGeom>
          <a:noFill/>
        </p:spPr>
        <p:txBody>
          <a:bodyPr wrap="square">
            <a:spAutoFit/>
          </a:bodyPr>
          <a:lstStyle/>
          <a:p>
            <a:r>
              <a:rPr lang="nl-NL" b="1" spc="300" dirty="0">
                <a:solidFill>
                  <a:schemeClr val="dk1"/>
                </a:solidFill>
                <a:latin typeface="+mj-lt"/>
                <a:cs typeface="Cavolini" panose="03000502040302020204" pitchFamily="66" charset="0"/>
              </a:rPr>
              <a:t>Tekening</a:t>
            </a:r>
            <a:r>
              <a:rPr lang="nl-NL" sz="1400" b="1" dirty="0">
                <a:solidFill>
                  <a:schemeClr val="dk1"/>
                </a:solidFill>
                <a:latin typeface="+mj-lt"/>
                <a:ea typeface="Arial"/>
                <a:cs typeface="Cavolini" panose="03000502040302020204" pitchFamily="66" charset="0"/>
                <a:sym typeface="Arial"/>
              </a:rPr>
              <a:t> </a:t>
            </a:r>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7"/>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pc="300" dirty="0">
                <a:solidFill>
                  <a:srgbClr val="8DC643"/>
                </a:solidFill>
                <a:latin typeface="+mj-lt"/>
                <a:cs typeface="Cavolini" panose="03000502040302020204" pitchFamily="66" charset="0"/>
              </a:rPr>
              <a:t>1. Lezen</a:t>
            </a:r>
            <a:endParaRPr spc="300" dirty="0">
              <a:solidFill>
                <a:srgbClr val="8DC643"/>
              </a:solidFill>
              <a:latin typeface="+mj-lt"/>
              <a:cs typeface="Cavolini" panose="03000502040302020204" pitchFamily="66" charset="0"/>
            </a:endParaRPr>
          </a:p>
        </p:txBody>
      </p:sp>
      <p:pic>
        <p:nvPicPr>
          <p:cNvPr id="4" name="Afbeelding 1">
            <a:extLst>
              <a:ext uri="{FF2B5EF4-FFF2-40B4-BE49-F238E27FC236}">
                <a16:creationId xmlns:a16="http://schemas.microsoft.com/office/drawing/2014/main" id="{28D06DF0-B492-10EF-604B-4290C9F0C193}"/>
              </a:ext>
            </a:extLst>
          </p:cNvPr>
          <p:cNvPicPr>
            <a:picLocks noChangeAspect="1"/>
          </p:cNvPicPr>
          <p:nvPr/>
        </p:nvPicPr>
        <p:blipFill>
          <a:blip r:embed="rId3"/>
          <a:srcRect/>
          <a:stretch/>
        </p:blipFill>
        <p:spPr>
          <a:xfrm>
            <a:off x="1795450" y="1254739"/>
            <a:ext cx="2917952" cy="320360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98628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7"/>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pc="300" dirty="0">
                <a:solidFill>
                  <a:srgbClr val="8DC643"/>
                </a:solidFill>
                <a:latin typeface="+mj-lt"/>
                <a:cs typeface="Cavolini" panose="03000502040302020204" pitchFamily="66" charset="0"/>
              </a:rPr>
              <a:t>2. </a:t>
            </a:r>
            <a:r>
              <a:rPr lang="en-GB" spc="300" dirty="0" err="1">
                <a:solidFill>
                  <a:srgbClr val="8DC643"/>
                </a:solidFill>
                <a:latin typeface="+mj-lt"/>
                <a:cs typeface="Cavolini" panose="03000502040302020204" pitchFamily="66" charset="0"/>
              </a:rPr>
              <a:t>Onderzoeken</a:t>
            </a:r>
            <a:endParaRPr spc="300" dirty="0">
              <a:solidFill>
                <a:srgbClr val="8DC643"/>
              </a:solidFill>
              <a:latin typeface="+mj-lt"/>
              <a:cs typeface="Cavolini" panose="03000502040302020204" pitchFamily="66" charset="0"/>
            </a:endParaRPr>
          </a:p>
        </p:txBody>
      </p:sp>
      <p:sp>
        <p:nvSpPr>
          <p:cNvPr id="8" name="Tekstvak 7">
            <a:extLst>
              <a:ext uri="{FF2B5EF4-FFF2-40B4-BE49-F238E27FC236}">
                <a16:creationId xmlns:a16="http://schemas.microsoft.com/office/drawing/2014/main" id="{43D67CD1-9273-4A5A-B60D-A99858104AF7}"/>
              </a:ext>
            </a:extLst>
          </p:cNvPr>
          <p:cNvSpPr txBox="1"/>
          <p:nvPr/>
        </p:nvSpPr>
        <p:spPr>
          <a:xfrm>
            <a:off x="1795450" y="4295400"/>
            <a:ext cx="1908124" cy="307777"/>
          </a:xfrm>
          <a:prstGeom prst="rect">
            <a:avLst/>
          </a:prstGeom>
          <a:noFill/>
        </p:spPr>
        <p:txBody>
          <a:bodyPr wrap="square">
            <a:spAutoFit/>
          </a:bodyPr>
          <a:lstStyle/>
          <a:p>
            <a:r>
              <a:rPr lang="nl-NL" b="1" spc="300" dirty="0">
                <a:solidFill>
                  <a:schemeClr val="dk1"/>
                </a:solidFill>
                <a:latin typeface="+mj-lt"/>
                <a:cs typeface="Cavolini" panose="03000502040302020204" pitchFamily="66" charset="0"/>
              </a:rPr>
              <a:t>W</a:t>
            </a:r>
            <a:r>
              <a:rPr lang="nl-NL" sz="1400" b="1" spc="300" dirty="0">
                <a:solidFill>
                  <a:schemeClr val="dk1"/>
                </a:solidFill>
                <a:latin typeface="+mj-lt"/>
                <a:ea typeface="Arial"/>
                <a:cs typeface="Cavolini" panose="03000502040302020204" pitchFamily="66" charset="0"/>
                <a:sym typeface="Arial"/>
              </a:rPr>
              <a:t>egwaaien</a:t>
            </a:r>
            <a:endParaRPr lang="nl-NL" dirty="0"/>
          </a:p>
        </p:txBody>
      </p:sp>
      <p:pic>
        <p:nvPicPr>
          <p:cNvPr id="6" name="Picture 5" descr="A picture containing sky, tree, outdoor, plant&#10;&#10;Description automatically generated">
            <a:extLst>
              <a:ext uri="{FF2B5EF4-FFF2-40B4-BE49-F238E27FC236}">
                <a16:creationId xmlns:a16="http://schemas.microsoft.com/office/drawing/2014/main" id="{B9BC4AD7-8B2B-F178-CA5F-A0EDBB259201}"/>
              </a:ext>
            </a:extLst>
          </p:cNvPr>
          <p:cNvPicPr>
            <a:picLocks noChangeAspect="1"/>
          </p:cNvPicPr>
          <p:nvPr/>
        </p:nvPicPr>
        <p:blipFill>
          <a:blip r:embed="rId3"/>
          <a:stretch>
            <a:fillRect/>
          </a:stretch>
        </p:blipFill>
        <p:spPr>
          <a:xfrm>
            <a:off x="1864936" y="1206631"/>
            <a:ext cx="4575189" cy="30482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7"/>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pc="300" dirty="0">
                <a:solidFill>
                  <a:srgbClr val="8DC643"/>
                </a:solidFill>
                <a:latin typeface="+mj-lt"/>
                <a:cs typeface="Cavolini" panose="03000502040302020204" pitchFamily="66" charset="0"/>
              </a:rPr>
              <a:t>2. </a:t>
            </a:r>
            <a:r>
              <a:rPr lang="en-GB" spc="300" dirty="0" err="1">
                <a:solidFill>
                  <a:srgbClr val="8DC643"/>
                </a:solidFill>
                <a:latin typeface="+mj-lt"/>
                <a:cs typeface="Cavolini" panose="03000502040302020204" pitchFamily="66" charset="0"/>
              </a:rPr>
              <a:t>Onderzoeken</a:t>
            </a:r>
            <a:endParaRPr spc="300" dirty="0">
              <a:solidFill>
                <a:srgbClr val="8DC643"/>
              </a:solidFill>
              <a:latin typeface="+mj-lt"/>
              <a:cs typeface="Cavolini" panose="03000502040302020204" pitchFamily="66" charset="0"/>
            </a:endParaRPr>
          </a:p>
        </p:txBody>
      </p:sp>
      <p:pic>
        <p:nvPicPr>
          <p:cNvPr id="3" name="Afbeelding 2">
            <a:extLst>
              <a:ext uri="{FF2B5EF4-FFF2-40B4-BE49-F238E27FC236}">
                <a16:creationId xmlns:a16="http://schemas.microsoft.com/office/drawing/2014/main" id="{02DA8A66-2D57-4B23-AA9C-016FD515C0B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893448" y="1280668"/>
            <a:ext cx="2970781" cy="2772514"/>
          </a:xfrm>
          <a:prstGeom prst="rect">
            <a:avLst/>
          </a:prstGeom>
        </p:spPr>
      </p:pic>
      <p:sp>
        <p:nvSpPr>
          <p:cNvPr id="8" name="Tekstvak 7">
            <a:extLst>
              <a:ext uri="{FF2B5EF4-FFF2-40B4-BE49-F238E27FC236}">
                <a16:creationId xmlns:a16="http://schemas.microsoft.com/office/drawing/2014/main" id="{43D67CD1-9273-4A5A-B60D-A99858104AF7}"/>
              </a:ext>
            </a:extLst>
          </p:cNvPr>
          <p:cNvSpPr txBox="1"/>
          <p:nvPr/>
        </p:nvSpPr>
        <p:spPr>
          <a:xfrm>
            <a:off x="1795450" y="4295400"/>
            <a:ext cx="1908124" cy="307777"/>
          </a:xfrm>
          <a:prstGeom prst="rect">
            <a:avLst/>
          </a:prstGeom>
          <a:noFill/>
        </p:spPr>
        <p:txBody>
          <a:bodyPr wrap="square">
            <a:spAutoFit/>
          </a:bodyPr>
          <a:lstStyle/>
          <a:p>
            <a:r>
              <a:rPr lang="nl-NL" sz="1400" b="1" spc="300" dirty="0">
                <a:solidFill>
                  <a:schemeClr val="dk1"/>
                </a:solidFill>
                <a:latin typeface="+mj-lt"/>
                <a:ea typeface="Arial"/>
                <a:cs typeface="Cavolini" panose="03000502040302020204" pitchFamily="66" charset="0"/>
                <a:sym typeface="Arial"/>
              </a:rPr>
              <a:t>Voorspellen</a:t>
            </a:r>
            <a:endParaRPr lang="nl-NL" dirty="0"/>
          </a:p>
        </p:txBody>
      </p:sp>
      <p:pic>
        <p:nvPicPr>
          <p:cNvPr id="4" name="Picture 3" descr="A picture containing person&#10;&#10;Description automatically generated">
            <a:extLst>
              <a:ext uri="{FF2B5EF4-FFF2-40B4-BE49-F238E27FC236}">
                <a16:creationId xmlns:a16="http://schemas.microsoft.com/office/drawing/2014/main" id="{059F6AAB-6667-2F1C-1CB2-F1AE07224A3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rot="5400000">
            <a:off x="5194374" y="1181537"/>
            <a:ext cx="2772513" cy="2970780"/>
          </a:xfrm>
          <a:prstGeom prst="rect">
            <a:avLst/>
          </a:prstGeom>
        </p:spPr>
      </p:pic>
    </p:spTree>
    <p:extLst>
      <p:ext uri="{BB962C8B-B14F-4D97-AF65-F5344CB8AC3E}">
        <p14:creationId xmlns:p14="http://schemas.microsoft.com/office/powerpoint/2010/main" val="1674953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6" name="Afbeelding 15">
            <a:extLst>
              <a:ext uri="{FF2B5EF4-FFF2-40B4-BE49-F238E27FC236}">
                <a16:creationId xmlns:a16="http://schemas.microsoft.com/office/drawing/2014/main" id="{840C19B2-6BF6-4520-B728-9D8C04186D7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124934" y="1603718"/>
            <a:ext cx="1754142" cy="1760455"/>
          </a:xfrm>
          <a:prstGeom prst="rect">
            <a:avLst/>
          </a:prstGeom>
        </p:spPr>
      </p:pic>
      <p:sp>
        <p:nvSpPr>
          <p:cNvPr id="19" name="Tekstvak 18">
            <a:extLst>
              <a:ext uri="{FF2B5EF4-FFF2-40B4-BE49-F238E27FC236}">
                <a16:creationId xmlns:a16="http://schemas.microsoft.com/office/drawing/2014/main" id="{1A92B7F5-54F5-4450-986A-A823E7703052}"/>
              </a:ext>
            </a:extLst>
          </p:cNvPr>
          <p:cNvSpPr txBox="1"/>
          <p:nvPr/>
        </p:nvSpPr>
        <p:spPr>
          <a:xfrm>
            <a:off x="7062081" y="3442897"/>
            <a:ext cx="2221821" cy="307777"/>
          </a:xfrm>
          <a:prstGeom prst="rect">
            <a:avLst/>
          </a:prstGeom>
          <a:noFill/>
        </p:spPr>
        <p:txBody>
          <a:bodyPr wrap="square">
            <a:spAutoFit/>
          </a:bodyPr>
          <a:lstStyle/>
          <a:p>
            <a:r>
              <a:rPr lang="nl-NL" sz="1400" b="1" spc="300" dirty="0">
                <a:solidFill>
                  <a:schemeClr val="dk1"/>
                </a:solidFill>
                <a:latin typeface="+mj-lt"/>
                <a:ea typeface="Arial"/>
                <a:cs typeface="Cavolini" panose="03000502040302020204" pitchFamily="66" charset="0"/>
                <a:sym typeface="Arial"/>
              </a:rPr>
              <a:t>F</a:t>
            </a:r>
            <a:r>
              <a:rPr lang="en-GB" sz="1400" b="1" spc="300" dirty="0">
                <a:solidFill>
                  <a:schemeClr val="dk1"/>
                </a:solidFill>
                <a:latin typeface="+mj-lt"/>
                <a:ea typeface="Arial"/>
                <a:cs typeface="Cavolini" panose="03000502040302020204" pitchFamily="66" charset="0"/>
                <a:sym typeface="Arial"/>
              </a:rPr>
              <a:t>ö</a:t>
            </a:r>
            <a:r>
              <a:rPr lang="nl-NL" sz="1400" b="1" spc="300" dirty="0" err="1">
                <a:solidFill>
                  <a:schemeClr val="dk1"/>
                </a:solidFill>
                <a:latin typeface="+mj-lt"/>
                <a:ea typeface="Arial"/>
                <a:cs typeface="Cavolini" panose="03000502040302020204" pitchFamily="66" charset="0"/>
                <a:sym typeface="Arial"/>
              </a:rPr>
              <a:t>hn</a:t>
            </a:r>
            <a:endParaRPr lang="nl-NL" dirty="0"/>
          </a:p>
        </p:txBody>
      </p:sp>
      <p:pic>
        <p:nvPicPr>
          <p:cNvPr id="2" name="Afbeelding 1">
            <a:extLst>
              <a:ext uri="{FF2B5EF4-FFF2-40B4-BE49-F238E27FC236}">
                <a16:creationId xmlns:a16="http://schemas.microsoft.com/office/drawing/2014/main" id="{3FEC8D97-2E5A-B8E8-0B12-3BA83E39F32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313357" y="1609912"/>
            <a:ext cx="1754142" cy="1748066"/>
          </a:xfrm>
          <a:prstGeom prst="rect">
            <a:avLst/>
          </a:prstGeom>
        </p:spPr>
      </p:pic>
      <p:sp>
        <p:nvSpPr>
          <p:cNvPr id="5" name="Tekstvak 4">
            <a:extLst>
              <a:ext uri="{FF2B5EF4-FFF2-40B4-BE49-F238E27FC236}">
                <a16:creationId xmlns:a16="http://schemas.microsoft.com/office/drawing/2014/main" id="{899C3129-69C3-057F-F518-BAAD0E1BE0EB}"/>
              </a:ext>
            </a:extLst>
          </p:cNvPr>
          <p:cNvSpPr txBox="1"/>
          <p:nvPr/>
        </p:nvSpPr>
        <p:spPr>
          <a:xfrm>
            <a:off x="3255744" y="3442897"/>
            <a:ext cx="2185204" cy="307777"/>
          </a:xfrm>
          <a:prstGeom prst="rect">
            <a:avLst/>
          </a:prstGeom>
          <a:noFill/>
        </p:spPr>
        <p:txBody>
          <a:bodyPr wrap="square">
            <a:spAutoFit/>
          </a:bodyPr>
          <a:lstStyle/>
          <a:p>
            <a:r>
              <a:rPr lang="nl-NL" sz="1400" b="1" spc="300" dirty="0">
                <a:solidFill>
                  <a:schemeClr val="dk1"/>
                </a:solidFill>
                <a:latin typeface="+mj-lt"/>
                <a:ea typeface="Arial"/>
                <a:cs typeface="Cavolini" panose="03000502040302020204" pitchFamily="66" charset="0"/>
                <a:sym typeface="Arial"/>
              </a:rPr>
              <a:t>Buiten</a:t>
            </a:r>
            <a:endParaRPr lang="nl-NL" dirty="0"/>
          </a:p>
        </p:txBody>
      </p:sp>
      <p:pic>
        <p:nvPicPr>
          <p:cNvPr id="3" name="Afbeelding 4">
            <a:extLst>
              <a:ext uri="{FF2B5EF4-FFF2-40B4-BE49-F238E27FC236}">
                <a16:creationId xmlns:a16="http://schemas.microsoft.com/office/drawing/2014/main" id="{64DB7DF3-E3FA-0CC5-4815-08713D132C7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407425" y="1600680"/>
            <a:ext cx="1754142" cy="1766530"/>
          </a:xfrm>
          <a:prstGeom prst="rect">
            <a:avLst/>
          </a:prstGeom>
        </p:spPr>
      </p:pic>
      <p:sp>
        <p:nvSpPr>
          <p:cNvPr id="115" name="Google Shape;115;p27"/>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pc="300" dirty="0">
                <a:solidFill>
                  <a:srgbClr val="8DC643"/>
                </a:solidFill>
                <a:latin typeface="+mj-lt"/>
                <a:cs typeface="Cavolini" panose="03000502040302020204" pitchFamily="66" charset="0"/>
              </a:rPr>
              <a:t>2. </a:t>
            </a:r>
            <a:r>
              <a:rPr lang="en-GB" spc="300" dirty="0" err="1">
                <a:solidFill>
                  <a:srgbClr val="8DC643"/>
                </a:solidFill>
                <a:latin typeface="+mj-lt"/>
                <a:cs typeface="Cavolini" panose="03000502040302020204" pitchFamily="66" charset="0"/>
              </a:rPr>
              <a:t>Onderzoeken</a:t>
            </a:r>
            <a:endParaRPr spc="300" dirty="0">
              <a:solidFill>
                <a:srgbClr val="8DC643"/>
              </a:solidFill>
              <a:latin typeface="+mj-lt"/>
              <a:cs typeface="Cavolini" panose="03000502040302020204" pitchFamily="66" charset="0"/>
            </a:endParaRPr>
          </a:p>
        </p:txBody>
      </p:sp>
      <p:pic>
        <p:nvPicPr>
          <p:cNvPr id="4" name="Afbeelding 3">
            <a:extLst>
              <a:ext uri="{FF2B5EF4-FFF2-40B4-BE49-F238E27FC236}">
                <a16:creationId xmlns:a16="http://schemas.microsoft.com/office/drawing/2014/main" id="{340C5A3C-5231-49AD-A22E-D443C00C73F2}"/>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215750" y="1609912"/>
            <a:ext cx="1754142" cy="1748066"/>
          </a:xfrm>
          <a:prstGeom prst="rect">
            <a:avLst/>
          </a:prstGeom>
        </p:spPr>
      </p:pic>
      <p:sp>
        <p:nvSpPr>
          <p:cNvPr id="15" name="Tekstvak 14">
            <a:extLst>
              <a:ext uri="{FF2B5EF4-FFF2-40B4-BE49-F238E27FC236}">
                <a16:creationId xmlns:a16="http://schemas.microsoft.com/office/drawing/2014/main" id="{E86DD422-2891-4038-BC39-E37E778D19FA}"/>
              </a:ext>
            </a:extLst>
          </p:cNvPr>
          <p:cNvSpPr txBox="1"/>
          <p:nvPr/>
        </p:nvSpPr>
        <p:spPr>
          <a:xfrm>
            <a:off x="5177275" y="3442897"/>
            <a:ext cx="1908124" cy="307777"/>
          </a:xfrm>
          <a:prstGeom prst="rect">
            <a:avLst/>
          </a:prstGeom>
          <a:noFill/>
        </p:spPr>
        <p:txBody>
          <a:bodyPr wrap="square">
            <a:spAutoFit/>
          </a:bodyPr>
          <a:lstStyle/>
          <a:p>
            <a:r>
              <a:rPr lang="en-GB" b="1" spc="300" dirty="0">
                <a:solidFill>
                  <a:schemeClr val="dk1"/>
                </a:solidFill>
                <a:latin typeface="+mj-lt"/>
                <a:cs typeface="Cavolini" panose="03000502040302020204" pitchFamily="66" charset="0"/>
              </a:rPr>
              <a:t>V</a:t>
            </a:r>
            <a:r>
              <a:rPr lang="nl-NL" b="1" spc="300" dirty="0" err="1">
                <a:solidFill>
                  <a:schemeClr val="dk1"/>
                </a:solidFill>
                <a:latin typeface="+mj-lt"/>
                <a:cs typeface="Cavolini" panose="03000502040302020204" pitchFamily="66" charset="0"/>
              </a:rPr>
              <a:t>entilator</a:t>
            </a:r>
            <a:endParaRPr lang="nl-NL" dirty="0"/>
          </a:p>
        </p:txBody>
      </p:sp>
      <p:sp>
        <p:nvSpPr>
          <p:cNvPr id="10" name="Tekstvak 9">
            <a:extLst>
              <a:ext uri="{FF2B5EF4-FFF2-40B4-BE49-F238E27FC236}">
                <a16:creationId xmlns:a16="http://schemas.microsoft.com/office/drawing/2014/main" id="{DAD21ACC-C5A4-4A3A-890B-F3C259A91C09}"/>
              </a:ext>
            </a:extLst>
          </p:cNvPr>
          <p:cNvSpPr txBox="1"/>
          <p:nvPr/>
        </p:nvSpPr>
        <p:spPr>
          <a:xfrm>
            <a:off x="1329081" y="3442897"/>
            <a:ext cx="2221821" cy="307777"/>
          </a:xfrm>
          <a:prstGeom prst="rect">
            <a:avLst/>
          </a:prstGeom>
          <a:noFill/>
        </p:spPr>
        <p:txBody>
          <a:bodyPr wrap="square">
            <a:spAutoFit/>
          </a:bodyPr>
          <a:lstStyle/>
          <a:p>
            <a:r>
              <a:rPr lang="nl-NL" sz="1400" b="1" spc="300" dirty="0">
                <a:solidFill>
                  <a:schemeClr val="dk1"/>
                </a:solidFill>
                <a:latin typeface="+mj-lt"/>
                <a:ea typeface="Arial"/>
                <a:cs typeface="Cavolini" panose="03000502040302020204" pitchFamily="66" charset="0"/>
                <a:sym typeface="Arial"/>
              </a:rPr>
              <a:t>Blazen</a:t>
            </a:r>
            <a:endParaRPr lang="nl-NL" dirty="0"/>
          </a:p>
        </p:txBody>
      </p:sp>
    </p:spTree>
    <p:extLst>
      <p:ext uri="{BB962C8B-B14F-4D97-AF65-F5344CB8AC3E}">
        <p14:creationId xmlns:p14="http://schemas.microsoft.com/office/powerpoint/2010/main" val="201489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0"/>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pc="300" dirty="0">
                <a:solidFill>
                  <a:srgbClr val="8DC643"/>
                </a:solidFill>
                <a:latin typeface="+mj-lt"/>
                <a:cs typeface="Cavolini" panose="03000502040302020204" pitchFamily="66" charset="0"/>
              </a:rPr>
              <a:t>3. </a:t>
            </a:r>
            <a:r>
              <a:rPr lang="en-GB" spc="300" dirty="0" err="1">
                <a:solidFill>
                  <a:srgbClr val="8DC643"/>
                </a:solidFill>
                <a:latin typeface="+mj-lt"/>
                <a:cs typeface="Cavolini" panose="03000502040302020204" pitchFamily="66" charset="0"/>
              </a:rPr>
              <a:t>Ontwerpen</a:t>
            </a:r>
            <a:endParaRPr spc="300" dirty="0">
              <a:solidFill>
                <a:srgbClr val="8DC643"/>
              </a:solidFill>
              <a:latin typeface="+mj-lt"/>
              <a:cs typeface="Cavolini" panose="03000502040302020204" pitchFamily="66" charset="0"/>
            </a:endParaRPr>
          </a:p>
        </p:txBody>
      </p:sp>
      <p:pic>
        <p:nvPicPr>
          <p:cNvPr id="6" name="Afbeelding 5">
            <a:extLst>
              <a:ext uri="{FF2B5EF4-FFF2-40B4-BE49-F238E27FC236}">
                <a16:creationId xmlns:a16="http://schemas.microsoft.com/office/drawing/2014/main" id="{B95F39A2-E1A8-4975-83F2-CD32D89229B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967925" y="1281307"/>
            <a:ext cx="3186261" cy="3188871"/>
          </a:xfrm>
          <a:prstGeom prst="rect">
            <a:avLst/>
          </a:prstGeom>
        </p:spPr>
      </p:pic>
      <p:pic>
        <p:nvPicPr>
          <p:cNvPr id="3" name="Afbeelding 1">
            <a:extLst>
              <a:ext uri="{FF2B5EF4-FFF2-40B4-BE49-F238E27FC236}">
                <a16:creationId xmlns:a16="http://schemas.microsoft.com/office/drawing/2014/main" id="{A31E7C5D-EA90-DA20-C2A4-66746F3084B8}"/>
              </a:ext>
            </a:extLst>
          </p:cNvPr>
          <p:cNvPicPr>
            <a:picLocks noChangeAspect="1"/>
          </p:cNvPicPr>
          <p:nvPr/>
        </p:nvPicPr>
        <p:blipFill>
          <a:blip r:embed="rId4"/>
          <a:srcRect/>
          <a:stretch/>
        </p:blipFill>
        <p:spPr>
          <a:xfrm>
            <a:off x="1795449" y="1254739"/>
            <a:ext cx="2927379" cy="321395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1838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0"/>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pc="300" dirty="0">
                <a:solidFill>
                  <a:srgbClr val="8DC643"/>
                </a:solidFill>
                <a:latin typeface="+mj-lt"/>
                <a:cs typeface="Cavolini" panose="03000502040302020204" pitchFamily="66" charset="0"/>
              </a:rPr>
              <a:t>3. </a:t>
            </a:r>
            <a:r>
              <a:rPr lang="en-GB" spc="300" dirty="0" err="1">
                <a:solidFill>
                  <a:srgbClr val="8DC643"/>
                </a:solidFill>
                <a:latin typeface="+mj-lt"/>
                <a:cs typeface="Cavolini" panose="03000502040302020204" pitchFamily="66" charset="0"/>
              </a:rPr>
              <a:t>Ontwerpen</a:t>
            </a:r>
            <a:endParaRPr spc="300" dirty="0">
              <a:solidFill>
                <a:srgbClr val="8DC643"/>
              </a:solidFill>
              <a:latin typeface="+mj-lt"/>
              <a:cs typeface="Cavolini" panose="03000502040302020204" pitchFamily="66" charset="0"/>
            </a:endParaRPr>
          </a:p>
        </p:txBody>
      </p:sp>
      <p:sp>
        <p:nvSpPr>
          <p:cNvPr id="132" name="Google Shape;132;p30"/>
          <p:cNvSpPr txBox="1">
            <a:spLocks noGrp="1"/>
          </p:cNvSpPr>
          <p:nvPr>
            <p:ph type="body" idx="1"/>
          </p:nvPr>
        </p:nvSpPr>
        <p:spPr>
          <a:xfrm>
            <a:off x="5555550" y="1763314"/>
            <a:ext cx="3080500" cy="3187200"/>
          </a:xfrm>
          <a:prstGeom prst="rect">
            <a:avLst/>
          </a:prstGeom>
        </p:spPr>
        <p:txBody>
          <a:bodyPr spcFirstLastPara="1" wrap="square" lIns="0" tIns="12950" rIns="0" bIns="0" anchor="t" anchorCtr="0">
            <a:noAutofit/>
          </a:bodyPr>
          <a:lstStyle/>
          <a:p>
            <a:pPr marL="101600" indent="0" algn="ctr">
              <a:lnSpc>
                <a:spcPct val="150000"/>
              </a:lnSpc>
              <a:buClr>
                <a:schemeClr val="dk1"/>
              </a:buClr>
            </a:pPr>
            <a:endParaRPr lang="nl-NL" sz="1600" dirty="0">
              <a:solidFill>
                <a:schemeClr val="tx1"/>
              </a:solidFill>
              <a:latin typeface="+mj-lt"/>
              <a:ea typeface="Arial"/>
              <a:cs typeface="Cavolini" panose="03000502040302020204" pitchFamily="66" charset="0"/>
              <a:sym typeface="Arial"/>
            </a:endParaRPr>
          </a:p>
          <a:p>
            <a:pPr marL="101600" indent="0" algn="ctr">
              <a:lnSpc>
                <a:spcPct val="150000"/>
              </a:lnSpc>
              <a:buClr>
                <a:schemeClr val="dk1"/>
              </a:buClr>
            </a:pPr>
            <a:r>
              <a:rPr lang="nl-NL" sz="1600" dirty="0">
                <a:solidFill>
                  <a:schemeClr val="tx1"/>
                </a:solidFill>
                <a:latin typeface="+mj-lt"/>
                <a:ea typeface="Arial"/>
                <a:cs typeface="Cavolini" panose="03000502040302020204" pitchFamily="66" charset="0"/>
                <a:sym typeface="Arial"/>
              </a:rPr>
              <a:t>Hoe kun je zorgen dat </a:t>
            </a:r>
          </a:p>
          <a:p>
            <a:pPr marL="101600" indent="0" algn="ctr">
              <a:lnSpc>
                <a:spcPct val="150000"/>
              </a:lnSpc>
              <a:buClr>
                <a:schemeClr val="dk1"/>
              </a:buClr>
            </a:pPr>
            <a:r>
              <a:rPr lang="nl-NL" sz="1600" dirty="0">
                <a:solidFill>
                  <a:schemeClr val="tx1"/>
                </a:solidFill>
                <a:latin typeface="+mj-lt"/>
                <a:ea typeface="Arial"/>
                <a:cs typeface="Cavolini" panose="03000502040302020204" pitchFamily="66" charset="0"/>
                <a:sym typeface="Arial"/>
              </a:rPr>
              <a:t>je tekening </a:t>
            </a:r>
          </a:p>
          <a:p>
            <a:pPr marL="101600" indent="0" algn="ctr">
              <a:lnSpc>
                <a:spcPct val="150000"/>
              </a:lnSpc>
              <a:buClr>
                <a:schemeClr val="dk1"/>
              </a:buClr>
            </a:pPr>
            <a:r>
              <a:rPr lang="nl-NL" sz="1600" dirty="0">
                <a:solidFill>
                  <a:schemeClr val="tx1"/>
                </a:solidFill>
                <a:latin typeface="+mj-lt"/>
                <a:ea typeface="Arial"/>
                <a:cs typeface="Cavolini" panose="03000502040302020204" pitchFamily="66" charset="0"/>
                <a:sym typeface="Arial"/>
              </a:rPr>
              <a:t>niet wegwaait?</a:t>
            </a:r>
          </a:p>
        </p:txBody>
      </p:sp>
      <p:pic>
        <p:nvPicPr>
          <p:cNvPr id="3" name="Afbeelding 5">
            <a:extLst>
              <a:ext uri="{FF2B5EF4-FFF2-40B4-BE49-F238E27FC236}">
                <a16:creationId xmlns:a16="http://schemas.microsoft.com/office/drawing/2014/main" id="{54982AD8-7B38-47B0-3E65-DB9F6E775F8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401629" y="1470606"/>
            <a:ext cx="2893230" cy="2895600"/>
          </a:xfrm>
          <a:prstGeom prst="rect">
            <a:avLst/>
          </a:prstGeom>
        </p:spPr>
      </p:pic>
    </p:spTree>
    <p:extLst>
      <p:ext uri="{BB962C8B-B14F-4D97-AF65-F5344CB8AC3E}">
        <p14:creationId xmlns:p14="http://schemas.microsoft.com/office/powerpoint/2010/main" val="66828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0"/>
          <p:cNvSpPr txBox="1">
            <a:spLocks noGrp="1"/>
          </p:cNvSpPr>
          <p:nvPr>
            <p:ph type="title"/>
          </p:nvPr>
        </p:nvSpPr>
        <p:spPr>
          <a:xfrm>
            <a:off x="1795575" y="207025"/>
            <a:ext cx="6840600" cy="820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pc="300" dirty="0">
                <a:solidFill>
                  <a:srgbClr val="8DC643"/>
                </a:solidFill>
                <a:latin typeface="+mj-lt"/>
                <a:cs typeface="Cavolini" panose="03000502040302020204" pitchFamily="66" charset="0"/>
              </a:rPr>
              <a:t>3. </a:t>
            </a:r>
            <a:r>
              <a:rPr lang="en-GB" spc="300" dirty="0" err="1">
                <a:solidFill>
                  <a:srgbClr val="8DC643"/>
                </a:solidFill>
                <a:latin typeface="+mj-lt"/>
                <a:cs typeface="Cavolini" panose="03000502040302020204" pitchFamily="66" charset="0"/>
              </a:rPr>
              <a:t>Ontwerpen</a:t>
            </a:r>
            <a:endParaRPr spc="300" dirty="0">
              <a:solidFill>
                <a:srgbClr val="8DC643"/>
              </a:solidFill>
              <a:latin typeface="+mj-lt"/>
              <a:cs typeface="Cavolini" panose="03000502040302020204" pitchFamily="66" charset="0"/>
            </a:endParaRPr>
          </a:p>
        </p:txBody>
      </p:sp>
      <p:pic>
        <p:nvPicPr>
          <p:cNvPr id="2" name="Onlinemedia 1" title="time timer-30minute">
            <a:hlinkClick r:id="" action="ppaction://media"/>
            <a:extLst>
              <a:ext uri="{FF2B5EF4-FFF2-40B4-BE49-F238E27FC236}">
                <a16:creationId xmlns:a16="http://schemas.microsoft.com/office/drawing/2014/main" id="{8C5101ED-25A5-4931-BE8A-6082F8176E2D}"/>
              </a:ext>
            </a:extLst>
          </p:cNvPr>
          <p:cNvPicPr>
            <a:picLocks noRot="1" noChangeAspect="1"/>
          </p:cNvPicPr>
          <p:nvPr>
            <a:videoFile r:link="rId1"/>
          </p:nvPr>
        </p:nvPicPr>
        <p:blipFill>
          <a:blip r:embed="rId4"/>
          <a:stretch>
            <a:fillRect/>
          </a:stretch>
        </p:blipFill>
        <p:spPr>
          <a:xfrm>
            <a:off x="1243474" y="1377501"/>
            <a:ext cx="4371976" cy="3276600"/>
          </a:xfrm>
          <a:prstGeom prst="rect">
            <a:avLst/>
          </a:prstGeom>
        </p:spPr>
      </p:pic>
      <p:sp>
        <p:nvSpPr>
          <p:cNvPr id="6" name="Tekstvak 5">
            <a:extLst>
              <a:ext uri="{FF2B5EF4-FFF2-40B4-BE49-F238E27FC236}">
                <a16:creationId xmlns:a16="http://schemas.microsoft.com/office/drawing/2014/main" id="{89E8A919-9492-49CD-B135-F4837837BC6A}"/>
              </a:ext>
            </a:extLst>
          </p:cNvPr>
          <p:cNvSpPr txBox="1"/>
          <p:nvPr/>
        </p:nvSpPr>
        <p:spPr>
          <a:xfrm>
            <a:off x="1623999" y="829774"/>
            <a:ext cx="7767428" cy="430887"/>
          </a:xfrm>
          <a:prstGeom prst="rect">
            <a:avLst/>
          </a:prstGeom>
          <a:noFill/>
        </p:spPr>
        <p:txBody>
          <a:bodyPr wrap="square">
            <a:spAutoFit/>
          </a:bodyPr>
          <a:lstStyle/>
          <a:p>
            <a:pPr marL="101600" indent="0">
              <a:lnSpc>
                <a:spcPct val="150000"/>
              </a:lnSpc>
              <a:buClr>
                <a:schemeClr val="dk1"/>
              </a:buClr>
            </a:pPr>
            <a:r>
              <a:rPr lang="nl-NL" sz="1600" dirty="0">
                <a:solidFill>
                  <a:schemeClr val="tx1"/>
                </a:solidFill>
                <a:latin typeface="+mj-lt"/>
                <a:cs typeface="Cavolini" panose="03000502040302020204" pitchFamily="66" charset="0"/>
              </a:rPr>
              <a:t>Hoe kun je zorgen dat je tekening niet wegwaait?</a:t>
            </a:r>
          </a:p>
        </p:txBody>
      </p:sp>
      <p:sp>
        <p:nvSpPr>
          <p:cNvPr id="3" name="Rechthoek 2">
            <a:extLst>
              <a:ext uri="{FF2B5EF4-FFF2-40B4-BE49-F238E27FC236}">
                <a16:creationId xmlns:a16="http://schemas.microsoft.com/office/drawing/2014/main" id="{FFED6F95-603B-4AC4-9BF2-39809AB10B41}"/>
              </a:ext>
            </a:extLst>
          </p:cNvPr>
          <p:cNvSpPr/>
          <p:nvPr/>
        </p:nvSpPr>
        <p:spPr>
          <a:xfrm>
            <a:off x="1238866" y="1284776"/>
            <a:ext cx="811160" cy="3528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A1414126-FCDD-4EDA-A993-952E0C39D37C}"/>
              </a:ext>
            </a:extLst>
          </p:cNvPr>
          <p:cNvSpPr/>
          <p:nvPr/>
        </p:nvSpPr>
        <p:spPr>
          <a:xfrm>
            <a:off x="4814960" y="1267520"/>
            <a:ext cx="800490" cy="3528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5">
            <a:extLst>
              <a:ext uri="{FF2B5EF4-FFF2-40B4-BE49-F238E27FC236}">
                <a16:creationId xmlns:a16="http://schemas.microsoft.com/office/drawing/2014/main" id="{F557DB17-AE9D-797F-EAA9-A9B385FD86D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909749" y="1649974"/>
            <a:ext cx="2470635" cy="2472659"/>
          </a:xfrm>
          <a:prstGeom prst="rect">
            <a:avLst/>
          </a:prstGeom>
        </p:spPr>
      </p:pic>
    </p:spTree>
    <p:extLst>
      <p:ext uri="{BB962C8B-B14F-4D97-AF65-F5344CB8AC3E}">
        <p14:creationId xmlns:p14="http://schemas.microsoft.com/office/powerpoint/2010/main" val="373028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Architects Daughter"/>
        <a:ea typeface=""/>
        <a:cs typeface=""/>
      </a:majorFont>
      <a:minorFont>
        <a:latin typeface="Architects Daught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1270</Words>
  <Application>Microsoft Office PowerPoint</Application>
  <PresentationFormat>On-screen Show (16:9)</PresentationFormat>
  <Paragraphs>130</Paragraphs>
  <Slides>11</Slides>
  <Notes>11</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MuseoSans-300Italic</vt:lpstr>
      <vt:lpstr>MuseoSans-900</vt:lpstr>
      <vt:lpstr>Arial Narrow</vt:lpstr>
      <vt:lpstr>MuseoSans-300</vt:lpstr>
      <vt:lpstr>Arial</vt:lpstr>
      <vt:lpstr>Architects Daughter</vt:lpstr>
      <vt:lpstr>Calibri</vt:lpstr>
      <vt:lpstr>Times New Roman</vt:lpstr>
      <vt:lpstr>Simple Light</vt:lpstr>
      <vt:lpstr>Kantoorthema</vt:lpstr>
      <vt:lpstr>Ontwerp je mee?</vt:lpstr>
      <vt:lpstr>Dit gaan we doen</vt:lpstr>
      <vt:lpstr>1. Lezen</vt:lpstr>
      <vt:lpstr>2. Onderzoeken</vt:lpstr>
      <vt:lpstr>2. Onderzoeken</vt:lpstr>
      <vt:lpstr>2. Onderzoeken</vt:lpstr>
      <vt:lpstr>3. Ontwerpen</vt:lpstr>
      <vt:lpstr>3. Ontwerpen</vt:lpstr>
      <vt:lpstr>3. Ontwerpen</vt:lpstr>
      <vt:lpstr>4. Tekening</vt:lpstr>
      <vt:lpstr>4. Tekening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Ontwerpvragen verzinnen</dc:title>
  <dc:creator>Els Kok</dc:creator>
  <cp:lastModifiedBy>Joke Visschedijk</cp:lastModifiedBy>
  <cp:revision>64</cp:revision>
  <dcterms:modified xsi:type="dcterms:W3CDTF">2022-09-05T13:05:26Z</dcterms:modified>
</cp:coreProperties>
</file>