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42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380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14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37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76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57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37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07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86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4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76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41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1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021601"/>
            <a:ext cx="444440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HOOGSPANNINGS MAST</a:t>
            </a:r>
          </a:p>
        </p:txBody>
      </p:sp>
    </p:spTree>
    <p:extLst>
      <p:ext uri="{BB962C8B-B14F-4D97-AF65-F5344CB8AC3E}">
        <p14:creationId xmlns:p14="http://schemas.microsoft.com/office/powerpoint/2010/main" val="83165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MIJNWERKER</a:t>
            </a:r>
          </a:p>
        </p:txBody>
      </p:sp>
    </p:spTree>
    <p:extLst>
      <p:ext uri="{BB962C8B-B14F-4D97-AF65-F5344CB8AC3E}">
        <p14:creationId xmlns:p14="http://schemas.microsoft.com/office/powerpoint/2010/main" val="24318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DYNAMO</a:t>
            </a:r>
          </a:p>
        </p:txBody>
      </p:sp>
    </p:spTree>
    <p:extLst>
      <p:ext uri="{BB962C8B-B14F-4D97-AF65-F5344CB8AC3E}">
        <p14:creationId xmlns:p14="http://schemas.microsoft.com/office/powerpoint/2010/main" val="101759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OLIEVAT</a:t>
            </a:r>
          </a:p>
        </p:txBody>
      </p:sp>
    </p:spTree>
    <p:extLst>
      <p:ext uri="{BB962C8B-B14F-4D97-AF65-F5344CB8AC3E}">
        <p14:creationId xmlns:p14="http://schemas.microsoft.com/office/powerpoint/2010/main" val="268430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STOOMMACHINE</a:t>
            </a:r>
          </a:p>
        </p:txBody>
      </p:sp>
    </p:spTree>
    <p:extLst>
      <p:ext uri="{BB962C8B-B14F-4D97-AF65-F5344CB8AC3E}">
        <p14:creationId xmlns:p14="http://schemas.microsoft.com/office/powerpoint/2010/main" val="379651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FIETS</a:t>
            </a:r>
          </a:p>
        </p:txBody>
      </p:sp>
    </p:spTree>
    <p:extLst>
      <p:ext uri="{BB962C8B-B14F-4D97-AF65-F5344CB8AC3E}">
        <p14:creationId xmlns:p14="http://schemas.microsoft.com/office/powerpoint/2010/main" val="325996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BROOD</a:t>
            </a:r>
          </a:p>
        </p:txBody>
      </p:sp>
    </p:spTree>
    <p:extLst>
      <p:ext uri="{BB962C8B-B14F-4D97-AF65-F5344CB8AC3E}">
        <p14:creationId xmlns:p14="http://schemas.microsoft.com/office/powerpoint/2010/main" val="175728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BLOED</a:t>
            </a:r>
          </a:p>
        </p:txBody>
      </p:sp>
    </p:spTree>
    <p:extLst>
      <p:ext uri="{BB962C8B-B14F-4D97-AF65-F5344CB8AC3E}">
        <p14:creationId xmlns:p14="http://schemas.microsoft.com/office/powerpoint/2010/main" val="2863742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OLIETANKER</a:t>
            </a:r>
          </a:p>
        </p:txBody>
      </p:sp>
    </p:spTree>
    <p:extLst>
      <p:ext uri="{BB962C8B-B14F-4D97-AF65-F5344CB8AC3E}">
        <p14:creationId xmlns:p14="http://schemas.microsoft.com/office/powerpoint/2010/main" val="412295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STOPCONTACT</a:t>
            </a:r>
          </a:p>
        </p:txBody>
      </p:sp>
    </p:spTree>
    <p:extLst>
      <p:ext uri="{BB962C8B-B14F-4D97-AF65-F5344CB8AC3E}">
        <p14:creationId xmlns:p14="http://schemas.microsoft.com/office/powerpoint/2010/main" val="170281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STEKKER</a:t>
            </a:r>
          </a:p>
        </p:txBody>
      </p:sp>
    </p:spTree>
    <p:extLst>
      <p:ext uri="{BB962C8B-B14F-4D97-AF65-F5344CB8AC3E}">
        <p14:creationId xmlns:p14="http://schemas.microsoft.com/office/powerpoint/2010/main" val="70778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WASMACHINE</a:t>
            </a:r>
          </a:p>
        </p:txBody>
      </p:sp>
    </p:spTree>
    <p:extLst>
      <p:ext uri="{BB962C8B-B14F-4D97-AF65-F5344CB8AC3E}">
        <p14:creationId xmlns:p14="http://schemas.microsoft.com/office/powerpoint/2010/main" val="188547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OPLADER</a:t>
            </a:r>
          </a:p>
        </p:txBody>
      </p:sp>
    </p:spTree>
    <p:extLst>
      <p:ext uri="{BB962C8B-B14F-4D97-AF65-F5344CB8AC3E}">
        <p14:creationId xmlns:p14="http://schemas.microsoft.com/office/powerpoint/2010/main" val="4154970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JAKNIKKER</a:t>
            </a:r>
          </a:p>
        </p:txBody>
      </p:sp>
    </p:spTree>
    <p:extLst>
      <p:ext uri="{BB962C8B-B14F-4D97-AF65-F5344CB8AC3E}">
        <p14:creationId xmlns:p14="http://schemas.microsoft.com/office/powerpoint/2010/main" val="1444374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HERSENEN</a:t>
            </a:r>
          </a:p>
        </p:txBody>
      </p:sp>
    </p:spTree>
    <p:extLst>
      <p:ext uri="{BB962C8B-B14F-4D97-AF65-F5344CB8AC3E}">
        <p14:creationId xmlns:p14="http://schemas.microsoft.com/office/powerpoint/2010/main" val="4015042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GASFORNUIS</a:t>
            </a:r>
          </a:p>
        </p:txBody>
      </p:sp>
    </p:spTree>
    <p:extLst>
      <p:ext uri="{BB962C8B-B14F-4D97-AF65-F5344CB8AC3E}">
        <p14:creationId xmlns:p14="http://schemas.microsoft.com/office/powerpoint/2010/main" val="3190974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TABLET</a:t>
            </a:r>
          </a:p>
        </p:txBody>
      </p:sp>
    </p:spTree>
    <p:extLst>
      <p:ext uri="{BB962C8B-B14F-4D97-AF65-F5344CB8AC3E}">
        <p14:creationId xmlns:p14="http://schemas.microsoft.com/office/powerpoint/2010/main" val="1863881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MAGNEET</a:t>
            </a:r>
          </a:p>
        </p:txBody>
      </p:sp>
    </p:spTree>
    <p:extLst>
      <p:ext uri="{BB962C8B-B14F-4D97-AF65-F5344CB8AC3E}">
        <p14:creationId xmlns:p14="http://schemas.microsoft.com/office/powerpoint/2010/main" val="301269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021601"/>
            <a:ext cx="444440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ELEKTRICTEITS</a:t>
            </a:r>
          </a:p>
          <a:p>
            <a:pPr algn="ctr"/>
            <a:r>
              <a:rPr lang="nl-NL" sz="4000" dirty="0"/>
              <a:t>CENTRALE</a:t>
            </a:r>
          </a:p>
        </p:txBody>
      </p:sp>
    </p:spTree>
    <p:extLst>
      <p:ext uri="{BB962C8B-B14F-4D97-AF65-F5344CB8AC3E}">
        <p14:creationId xmlns:p14="http://schemas.microsoft.com/office/powerpoint/2010/main" val="2384531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ZON</a:t>
            </a:r>
          </a:p>
        </p:txBody>
      </p:sp>
    </p:spTree>
    <p:extLst>
      <p:ext uri="{BB962C8B-B14F-4D97-AF65-F5344CB8AC3E}">
        <p14:creationId xmlns:p14="http://schemas.microsoft.com/office/powerpoint/2010/main" val="2235721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ROBOT</a:t>
            </a:r>
          </a:p>
        </p:txBody>
      </p:sp>
    </p:spTree>
    <p:extLst>
      <p:ext uri="{BB962C8B-B14F-4D97-AF65-F5344CB8AC3E}">
        <p14:creationId xmlns:p14="http://schemas.microsoft.com/office/powerpoint/2010/main" val="1080266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HEFBOOM</a:t>
            </a:r>
          </a:p>
        </p:txBody>
      </p:sp>
    </p:spTree>
    <p:extLst>
      <p:ext uri="{BB962C8B-B14F-4D97-AF65-F5344CB8AC3E}">
        <p14:creationId xmlns:p14="http://schemas.microsoft.com/office/powerpoint/2010/main" val="306989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STROOMMETER</a:t>
            </a:r>
          </a:p>
        </p:txBody>
      </p:sp>
    </p:spTree>
    <p:extLst>
      <p:ext uri="{BB962C8B-B14F-4D97-AF65-F5344CB8AC3E}">
        <p14:creationId xmlns:p14="http://schemas.microsoft.com/office/powerpoint/2010/main" val="3957418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SPIEREN</a:t>
            </a:r>
          </a:p>
        </p:txBody>
      </p:sp>
    </p:spTree>
    <p:extLst>
      <p:ext uri="{BB962C8B-B14F-4D97-AF65-F5344CB8AC3E}">
        <p14:creationId xmlns:p14="http://schemas.microsoft.com/office/powerpoint/2010/main" val="2775308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METERKAST</a:t>
            </a:r>
          </a:p>
        </p:txBody>
      </p:sp>
    </p:spTree>
    <p:extLst>
      <p:ext uri="{BB962C8B-B14F-4D97-AF65-F5344CB8AC3E}">
        <p14:creationId xmlns:p14="http://schemas.microsoft.com/office/powerpoint/2010/main" val="1702765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TREIN</a:t>
            </a:r>
          </a:p>
        </p:txBody>
      </p:sp>
    </p:spTree>
    <p:extLst>
      <p:ext uri="{BB962C8B-B14F-4D97-AF65-F5344CB8AC3E}">
        <p14:creationId xmlns:p14="http://schemas.microsoft.com/office/powerpoint/2010/main" val="881621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SCHAKELAAR</a:t>
            </a:r>
          </a:p>
        </p:txBody>
      </p:sp>
    </p:spTree>
    <p:extLst>
      <p:ext uri="{BB962C8B-B14F-4D97-AF65-F5344CB8AC3E}">
        <p14:creationId xmlns:p14="http://schemas.microsoft.com/office/powerpoint/2010/main" val="3716142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STOFZUIGER</a:t>
            </a:r>
          </a:p>
        </p:txBody>
      </p:sp>
    </p:spTree>
    <p:extLst>
      <p:ext uri="{BB962C8B-B14F-4D97-AF65-F5344CB8AC3E}">
        <p14:creationId xmlns:p14="http://schemas.microsoft.com/office/powerpoint/2010/main" val="2882813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THERMOMETER</a:t>
            </a:r>
          </a:p>
        </p:txBody>
      </p:sp>
    </p:spTree>
    <p:extLst>
      <p:ext uri="{BB962C8B-B14F-4D97-AF65-F5344CB8AC3E}">
        <p14:creationId xmlns:p14="http://schemas.microsoft.com/office/powerpoint/2010/main" val="328558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KNIJPKAT</a:t>
            </a:r>
          </a:p>
        </p:txBody>
      </p:sp>
    </p:spTree>
    <p:extLst>
      <p:ext uri="{BB962C8B-B14F-4D97-AF65-F5344CB8AC3E}">
        <p14:creationId xmlns:p14="http://schemas.microsoft.com/office/powerpoint/2010/main" val="1181065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AUTO</a:t>
            </a:r>
          </a:p>
        </p:txBody>
      </p:sp>
    </p:spTree>
    <p:extLst>
      <p:ext uri="{BB962C8B-B14F-4D97-AF65-F5344CB8AC3E}">
        <p14:creationId xmlns:p14="http://schemas.microsoft.com/office/powerpoint/2010/main" val="507160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Z0NNEPANELEN</a:t>
            </a:r>
          </a:p>
        </p:txBody>
      </p:sp>
    </p:spTree>
    <p:extLst>
      <p:ext uri="{BB962C8B-B14F-4D97-AF65-F5344CB8AC3E}">
        <p14:creationId xmlns:p14="http://schemas.microsoft.com/office/powerpoint/2010/main" val="1271735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BOORTOREN</a:t>
            </a:r>
          </a:p>
        </p:txBody>
      </p:sp>
    </p:spTree>
    <p:extLst>
      <p:ext uri="{BB962C8B-B14F-4D97-AF65-F5344CB8AC3E}">
        <p14:creationId xmlns:p14="http://schemas.microsoft.com/office/powerpoint/2010/main" val="222248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WINDMOLEN</a:t>
            </a:r>
          </a:p>
        </p:txBody>
      </p:sp>
    </p:spTree>
    <p:extLst>
      <p:ext uri="{BB962C8B-B14F-4D97-AF65-F5344CB8AC3E}">
        <p14:creationId xmlns:p14="http://schemas.microsoft.com/office/powerpoint/2010/main" val="2339611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LAMP</a:t>
            </a:r>
          </a:p>
        </p:txBody>
      </p:sp>
    </p:spTree>
    <p:extLst>
      <p:ext uri="{BB962C8B-B14F-4D97-AF65-F5344CB8AC3E}">
        <p14:creationId xmlns:p14="http://schemas.microsoft.com/office/powerpoint/2010/main" val="143401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SUIKERKLONTJE</a:t>
            </a:r>
          </a:p>
        </p:txBody>
      </p:sp>
    </p:spTree>
    <p:extLst>
      <p:ext uri="{BB962C8B-B14F-4D97-AF65-F5344CB8AC3E}">
        <p14:creationId xmlns:p14="http://schemas.microsoft.com/office/powerpoint/2010/main" val="290485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VUUR</a:t>
            </a:r>
          </a:p>
        </p:txBody>
      </p:sp>
    </p:spTree>
    <p:extLst>
      <p:ext uri="{BB962C8B-B14F-4D97-AF65-F5344CB8AC3E}">
        <p14:creationId xmlns:p14="http://schemas.microsoft.com/office/powerpoint/2010/main" val="189498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BLIKSEM</a:t>
            </a:r>
          </a:p>
        </p:txBody>
      </p:sp>
    </p:spTree>
    <p:extLst>
      <p:ext uri="{BB962C8B-B14F-4D97-AF65-F5344CB8AC3E}">
        <p14:creationId xmlns:p14="http://schemas.microsoft.com/office/powerpoint/2010/main" val="62298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BENZINEPOMP</a:t>
            </a:r>
          </a:p>
        </p:txBody>
      </p:sp>
    </p:spTree>
    <p:extLst>
      <p:ext uri="{BB962C8B-B14F-4D97-AF65-F5344CB8AC3E}">
        <p14:creationId xmlns:p14="http://schemas.microsoft.com/office/powerpoint/2010/main" val="375954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93794B-E1D5-43DE-AD2E-25BC23F3E84C}"/>
              </a:ext>
            </a:extLst>
          </p:cNvPr>
          <p:cNvSpPr txBox="1"/>
          <p:nvPr/>
        </p:nvSpPr>
        <p:spPr>
          <a:xfrm>
            <a:off x="2286000" y="2329377"/>
            <a:ext cx="44444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4000" dirty="0"/>
              <a:t>BATTERIJ</a:t>
            </a:r>
          </a:p>
        </p:txBody>
      </p:sp>
    </p:spTree>
    <p:extLst>
      <p:ext uri="{BB962C8B-B14F-4D97-AF65-F5344CB8AC3E}">
        <p14:creationId xmlns:p14="http://schemas.microsoft.com/office/powerpoint/2010/main" val="22862654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ces - GDH Word Document" ma:contentTypeID="0x0101008696D14171FA4CED8F032AD334D7A9EF00F38234D0D48F664883224E9B93461AF8" ma:contentTypeVersion="25" ma:contentTypeDescription="Maak een nieuw Word document." ma:contentTypeScope="" ma:versionID="229f91cae716166efca4f82946454d92">
  <xsd:schema xmlns:xsd="http://www.w3.org/2001/XMLSchema" xmlns:xs="http://www.w3.org/2001/XMLSchema" xmlns:p="http://schemas.microsoft.com/office/2006/metadata/properties" xmlns:ns1="http://schemas.microsoft.com/sharepoint/v3" xmlns:ns2="06be366b-76c1-48e2-8e84-0219a6e6b478" xmlns:ns3="d2cde54e-d91a-42e8-97d5-a90f27a28ae7" targetNamespace="http://schemas.microsoft.com/office/2006/metadata/properties" ma:root="true" ma:fieldsID="99369d33efd76fc340ab8aae869a6809" ns1:_="" ns2:_="" ns3:_="">
    <xsd:import namespace="http://schemas.microsoft.com/sharepoint/v3"/>
    <xsd:import namespace="06be366b-76c1-48e2-8e84-0219a6e6b478"/>
    <xsd:import namespace="d2cde54e-d91a-42e8-97d5-a90f27a28ae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bb03eb60f1c456383d550cda2a2ac01" minOccurs="0"/>
                <xsd:element ref="ns2:TaxCatchAll" minOccurs="0"/>
                <xsd:element ref="ns2:TaxCatchAllLabel" minOccurs="0"/>
                <xsd:element ref="ns2:ofae577968ed4be8b7cfa6b3c1b2b2a3" minOccurs="0"/>
                <xsd:element ref="ns2:TaxKeywordTaxHTFiel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3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34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e366b-76c1-48e2-8e84-0219a6e6b47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ebb03eb60f1c456383d550cda2a2ac01" ma:index="11" nillable="true" ma:taxonomy="true" ma:internalName="ebb03eb60f1c456383d550cda2a2ac01" ma:taxonomyFieldName="Teamtrefwoorden" ma:displayName="Teamtrefwoorden" ma:fieldId="{ebb03eb6-0f1c-4563-83d5-50cda2a2ac01}" ma:sspId="0f84c60b-fce4-43bd-9f97-923732063525" ma:termSetId="64946c82-0627-44db-b90b-63b2828d47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ccf10b4-1883-4fb5-98bd-7bb1b537aedc}" ma:internalName="TaxCatchAll" ma:showField="CatchAllData" ma:web="06be366b-76c1-48e2-8e84-0219a6e6b4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ccf10b4-1883-4fb5-98bd-7bb1b537aedc}" ma:internalName="TaxCatchAllLabel" ma:readOnly="true" ma:showField="CatchAllDataLabel" ma:web="06be366b-76c1-48e2-8e84-0219a6e6b4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ae577968ed4be8b7cfa6b3c1b2b2a3" ma:index="15" nillable="true" ma:taxonomy="true" ma:internalName="ofae577968ed4be8b7cfa6b3c1b2b2a3" ma:taxonomyFieldName="Documentsoort" ma:displayName="Documentsoort" ma:fieldId="{8fae5779-68ed-4be8-b7cf-a6b3c1b2b2a3}" ma:sspId="0f84c60b-fce4-43bd-9f97-923732063525" ma:termSetId="44435a80-4415-4597-a153-5101d02dcb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7" nillable="true" ma:taxonomy="true" ma:internalName="TaxKeywordTaxHTField" ma:taxonomyFieldName="TaxKeyword" ma:displayName="Ondernemingstrefwoorden" ma:fieldId="{23f27201-bee3-471e-b2e7-b64fd8b7ca38}" ma:taxonomyMulti="true" ma:sspId="0f84c60b-fce4-43bd-9f97-92373206352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de54e-d91a-42e8-97d5-a90f27a28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Afbeeldingtags" ma:readOnly="false" ma:fieldId="{5cf76f15-5ced-4ddc-b409-7134ff3c332f}" ma:taxonomyMulti="true" ma:sspId="0f84c60b-fce4-43bd-9f97-9237320635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be366b-76c1-48e2-8e84-0219a6e6b478" xsi:nil="true"/>
    <lcf76f155ced4ddcb4097134ff3c332f xmlns="d2cde54e-d91a-42e8-97d5-a90f27a28ae7">
      <Terms xmlns="http://schemas.microsoft.com/office/infopath/2007/PartnerControls"/>
    </lcf76f155ced4ddcb4097134ff3c332f>
    <_ip_UnifiedCompliancePolicyUIAction xmlns="http://schemas.microsoft.com/sharepoint/v3" xsi:nil="true"/>
    <TaxKeywordTaxHTField xmlns="06be366b-76c1-48e2-8e84-0219a6e6b478">
      <Terms xmlns="http://schemas.microsoft.com/office/infopath/2007/PartnerControls"/>
    </TaxKeywordTaxHTField>
    <ofae577968ed4be8b7cfa6b3c1b2b2a3 xmlns="06be366b-76c1-48e2-8e84-0219a6e6b478">
      <Terms xmlns="http://schemas.microsoft.com/office/infopath/2007/PartnerControls"/>
    </ofae577968ed4be8b7cfa6b3c1b2b2a3>
    <_ip_UnifiedCompliancePolicyProperties xmlns="http://schemas.microsoft.com/sharepoint/v3" xsi:nil="true"/>
    <ebb03eb60f1c456383d550cda2a2ac01 xmlns="06be366b-76c1-48e2-8e84-0219a6e6b478">
      <Terms xmlns="http://schemas.microsoft.com/office/infopath/2007/PartnerControls"/>
    </ebb03eb60f1c456383d550cda2a2ac01>
    <_dlc_DocId xmlns="06be366b-76c1-48e2-8e84-0219a6e6b478">5D7JNWZJD7MU-1119812607-4146</_dlc_DocId>
    <_dlc_DocIdUrl xmlns="06be366b-76c1-48e2-8e84-0219a6e6b478">
      <Url>https://denhaag.sharepoint.com/sites/Milieueducatie_DSB_ANME/_layouts/15/DocIdRedir.aspx?ID=5D7JNWZJD7MU-1119812607-4146</Url>
      <Description>5D7JNWZJD7MU-1119812607-4146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AF8F4F-2412-40BD-8DA8-E5A82585B42A}"/>
</file>

<file path=customXml/itemProps2.xml><?xml version="1.0" encoding="utf-8"?>
<ds:datastoreItem xmlns:ds="http://schemas.openxmlformats.org/officeDocument/2006/customXml" ds:itemID="{2C1413BC-C619-43F6-BCC5-BC5477FB8B9C}"/>
</file>

<file path=customXml/itemProps3.xml><?xml version="1.0" encoding="utf-8"?>
<ds:datastoreItem xmlns:ds="http://schemas.openxmlformats.org/officeDocument/2006/customXml" ds:itemID="{74872DFE-50A4-4C04-B2B1-6B01D697EC0C}"/>
</file>

<file path=customXml/itemProps4.xml><?xml version="1.0" encoding="utf-8"?>
<ds:datastoreItem xmlns:ds="http://schemas.openxmlformats.org/officeDocument/2006/customXml" ds:itemID="{3BB9446D-BAEF-4F0B-97DB-7E0F99E208C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</TotalTime>
  <Words>42</Words>
  <Application>Microsoft Office PowerPoint</Application>
  <PresentationFormat>Diavoorstelling (4:3)</PresentationFormat>
  <Paragraphs>41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niels@starklearning.nl</dc:creator>
  <cp:lastModifiedBy>niels@starklearning.nl</cp:lastModifiedBy>
  <cp:revision>9</cp:revision>
  <dcterms:created xsi:type="dcterms:W3CDTF">2018-11-07T15:33:42Z</dcterms:created>
  <dcterms:modified xsi:type="dcterms:W3CDTF">2018-11-08T16:12:00Z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0x0101008696D14171FA4CED8F032AD334D7A9EF00F38234D0D48F664883224E9B93461AF8</vt:lpwstr>
  </property>
  <property fmtid="{D5CDD505-2E9C-101B-9397-08002B2CF9AE}" pid="3" name="_dlc_DocIdItemGuid">
    <vt:lpwstr>ea2a4fda-e0f9-4c0f-86df-fc67f5663516</vt:lpwstr>
  </property>
</Properties>
</file>