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70" r:id="rId1"/>
    <p:sldMasterId id="2147483671" r:id="rId2"/>
  </p:sldMasterIdLst>
  <p:notesMasterIdLst>
    <p:notesMasterId r:id="rId13"/>
  </p:notesMasterIdLst>
  <p:sldIdLst>
    <p:sldId id="257" r:id="rId3"/>
    <p:sldId id="261" r:id="rId4"/>
    <p:sldId id="258" r:id="rId5"/>
    <p:sldId id="290" r:id="rId6"/>
    <p:sldId id="293" r:id="rId7"/>
    <p:sldId id="272" r:id="rId8"/>
    <p:sldId id="276" r:id="rId9"/>
    <p:sldId id="292" r:id="rId10"/>
    <p:sldId id="278" r:id="rId11"/>
    <p:sldId id="279" r:id="rId12"/>
  </p:sldIdLst>
  <p:sldSz cx="9144000" cy="5143500" type="screen16x9"/>
  <p:notesSz cx="6858000" cy="9144000"/>
  <p:embeddedFontLst>
    <p:embeddedFont>
      <p:font typeface="Architects Daughter" panose="020B0604020202020204" charset="0"/>
      <p:regular r:id="rId14"/>
    </p:embeddedFont>
    <p:embeddedFont>
      <p:font typeface="Arial Narrow" panose="020B0606020202030204" pitchFamily="34" charset="0"/>
      <p:regular r:id="rId15"/>
      <p:bold r:id="rId16"/>
      <p:italic r:id="rId17"/>
      <p:boldItalic r:id="rId18"/>
    </p:embeddedFont>
    <p:embeddedFont>
      <p:font typeface="Calibri" panose="020F0502020204030204" pitchFamily="34" charset="0"/>
      <p:regular r:id="rId19"/>
      <p:bold r:id="rId20"/>
      <p:italic r:id="rId21"/>
      <p:boldItalic r:id="rId22"/>
    </p:embeddedFont>
    <p:embeddedFont>
      <p:font typeface="verdana" panose="020B0604030504040204" pitchFamily="34" charset="0"/>
      <p:regular r:id="rId23"/>
      <p:bold r:id="rId24"/>
      <p:italic r:id="rId25"/>
      <p:boldItalic r:id="rId26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Els Kok" initials="EK" lastIdx="1" clrIdx="0">
    <p:extLst>
      <p:ext uri="{19B8F6BF-5375-455C-9EA6-DF929625EA0E}">
        <p15:presenceInfo xmlns:p15="http://schemas.microsoft.com/office/powerpoint/2012/main" userId="480b7aeb5da831a1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C098C"/>
    <a:srgbClr val="8DC643"/>
    <a:srgbClr val="6BBE50"/>
    <a:srgbClr val="00A6D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85826F8C-0888-4C56-8BE4-E48DD81BB79A}">
  <a:tblStyle styleId="{85826F8C-0888-4C56-8BE4-E48DD81BB79A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2" autoAdjust="0"/>
    <p:restoredTop sz="69802" autoAdjust="0"/>
  </p:normalViewPr>
  <p:slideViewPr>
    <p:cSldViewPr snapToGrid="0">
      <p:cViewPr varScale="1">
        <p:scale>
          <a:sx n="100" d="100"/>
          <a:sy n="100" d="100"/>
        </p:scale>
        <p:origin x="1914" y="72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notesMaster" Target="notesMasters/notesMaster1.xml"/><Relationship Id="rId18" Type="http://schemas.openxmlformats.org/officeDocument/2006/relationships/font" Target="fonts/font5.fntdata"/><Relationship Id="rId26" Type="http://schemas.openxmlformats.org/officeDocument/2006/relationships/font" Target="fonts/font13.fntdata"/><Relationship Id="rId3" Type="http://schemas.openxmlformats.org/officeDocument/2006/relationships/slide" Target="slides/slide1.xml"/><Relationship Id="rId21" Type="http://schemas.openxmlformats.org/officeDocument/2006/relationships/font" Target="fonts/font8.fntdata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font" Target="fonts/font4.fntdata"/><Relationship Id="rId25" Type="http://schemas.openxmlformats.org/officeDocument/2006/relationships/font" Target="fonts/font12.fntdata"/><Relationship Id="rId2" Type="http://schemas.openxmlformats.org/officeDocument/2006/relationships/slideMaster" Target="slideMasters/slideMaster2.xml"/><Relationship Id="rId16" Type="http://schemas.openxmlformats.org/officeDocument/2006/relationships/font" Target="fonts/font3.fntdata"/><Relationship Id="rId20" Type="http://schemas.openxmlformats.org/officeDocument/2006/relationships/font" Target="fonts/font7.fntdata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font" Target="fonts/font11.fntdata"/><Relationship Id="rId5" Type="http://schemas.openxmlformats.org/officeDocument/2006/relationships/slide" Target="slides/slide3.xml"/><Relationship Id="rId15" Type="http://schemas.openxmlformats.org/officeDocument/2006/relationships/font" Target="fonts/font2.fntdata"/><Relationship Id="rId23" Type="http://schemas.openxmlformats.org/officeDocument/2006/relationships/font" Target="fonts/font10.fntdata"/><Relationship Id="rId28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font" Target="fonts/font6.fntdata"/><Relationship Id="rId31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font" Target="fonts/font1.fntdata"/><Relationship Id="rId22" Type="http://schemas.openxmlformats.org/officeDocument/2006/relationships/font" Target="fonts/font9.fntdata"/><Relationship Id="rId27" Type="http://schemas.openxmlformats.org/officeDocument/2006/relationships/commentAuthors" Target="commentAuthors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g706f335e8a_0_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3" name="Google Shape;103;g706f335e8a_0_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g706f335e8a_0_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3" name="Google Shape;113;g706f335e8a_0_2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nl-NL" dirty="0"/>
              <a:t>Vraag de kinderen om hun tafels en de vloer op te ruimen. 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nl-NL" dirty="0"/>
              <a:t>Alleen de ontwerpen en de werkbladen mogen op tafel blijven liggen. Laat de kinderen een voor een opstaan, op hun eigen plek. 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nl-NL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nl-NL" dirty="0"/>
              <a:t>Vraag ze om hun ontwerp omhoog te houden en in één zin te vertellen wat ze zouden willen trakteren. 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nl-NL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nl-NL" dirty="0"/>
              <a:t>Rond de les af met een compliment aan de kinderen. De aarde gaat heel blij met ze zijn. 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nl-NL" dirty="0"/>
              <a:t>Geef de ontwerpen en werkbladen mee naar huis en roep de kinderen op om dit schooljaar te trakteren zonder plastic. Liefst natuurlijk hun eigen ontwerp!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63635380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g706f335e8a_0_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9" name="Google Shape;129;g706f335e8a_0_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nl-NL" dirty="0"/>
              <a:t>Dit gaan we doen: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nl-NL" dirty="0"/>
          </a:p>
          <a:p>
            <a:pPr marL="228600" lvl="0" indent="-228600" algn="l" rtl="0">
              <a:spcBef>
                <a:spcPts val="0"/>
              </a:spcBef>
              <a:spcAft>
                <a:spcPts val="0"/>
              </a:spcAft>
              <a:buAutoNum type="arabicPeriod"/>
            </a:pPr>
            <a:r>
              <a:rPr lang="nl-NL" dirty="0"/>
              <a:t>Eerst lezen we een deel uit het boek </a:t>
            </a:r>
            <a:r>
              <a:rPr lang="nl-NL" i="1" dirty="0"/>
              <a:t>De aarde heeft jou nodig!</a:t>
            </a:r>
            <a:r>
              <a:rPr lang="nl-NL" i="0" dirty="0"/>
              <a:t> We ontdekken over een groot afvalprobleem op aarde: plastic.</a:t>
            </a:r>
            <a:endParaRPr lang="nl-NL" dirty="0"/>
          </a:p>
          <a:p>
            <a:pPr marL="228600" lvl="0" indent="-228600" algn="l" rtl="0">
              <a:spcBef>
                <a:spcPts val="0"/>
              </a:spcBef>
              <a:spcAft>
                <a:spcPts val="0"/>
              </a:spcAft>
              <a:buAutoNum type="arabicPeriod"/>
            </a:pPr>
            <a:r>
              <a:rPr lang="nl-NL" dirty="0"/>
              <a:t>Aan dit probleem kunnen we ook zelf iets aan doen. We verzinnen oplossingen om zonder plastic te trakteren. Natuurlijk willen we een traktatie die helemaal bij onszelf past. </a:t>
            </a:r>
          </a:p>
          <a:p>
            <a:pPr marL="228600" lvl="0" indent="-228600" algn="l" rtl="0">
              <a:spcBef>
                <a:spcPts val="0"/>
              </a:spcBef>
              <a:spcAft>
                <a:spcPts val="0"/>
              </a:spcAft>
              <a:buAutoNum type="arabicPeriod"/>
            </a:pPr>
            <a:r>
              <a:rPr lang="nl-NL" dirty="0"/>
              <a:t>We verzinnen ideeën en maken ons favoriete idee.</a:t>
            </a:r>
          </a:p>
          <a:p>
            <a:pPr marL="228600" lvl="0" indent="-228600" algn="l" rtl="0">
              <a:spcBef>
                <a:spcPts val="0"/>
              </a:spcBef>
              <a:spcAft>
                <a:spcPts val="0"/>
              </a:spcAft>
              <a:buAutoNum type="arabicPeriod"/>
            </a:pPr>
            <a:r>
              <a:rPr lang="nl-NL" dirty="0"/>
              <a:t>Tot slot presenteren we ons ontwerp.</a:t>
            </a: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g706f335e8a_0_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3" name="Google Shape;113;g706f335e8a_0_2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nl-NL" dirty="0"/>
              <a:t>Lees voor uit het boek </a:t>
            </a:r>
            <a:r>
              <a:rPr lang="nl-NL" i="1" dirty="0"/>
              <a:t>De aarde heeft jou nodig!</a:t>
            </a:r>
            <a:endParaRPr lang="nl-NL" i="0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nl-NL" dirty="0"/>
              <a:t>Bekijk en lees de spreads </a:t>
            </a:r>
            <a:r>
              <a:rPr lang="nl-NL" i="1" dirty="0"/>
              <a:t>‘Waarom hebben we tegenwoordig zo veel afval?’ </a:t>
            </a:r>
            <a:r>
              <a:rPr lang="nl-NL" dirty="0"/>
              <a:t>en </a:t>
            </a:r>
            <a:r>
              <a:rPr lang="nl-NL" i="1" dirty="0"/>
              <a:t>‘Hoe lang duurt het voordat ons afval is vergaan?’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nl-NL" i="1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nl-NL" dirty="0"/>
              <a:t>Handige vragen: </a:t>
            </a:r>
          </a:p>
          <a:p>
            <a:pPr marL="171450" lvl="0" indent="-171450" algn="l" rtl="0">
              <a:spcBef>
                <a:spcPts val="0"/>
              </a:spcBef>
              <a:spcAft>
                <a:spcPts val="0"/>
              </a:spcAft>
            </a:pPr>
            <a:r>
              <a:rPr lang="nl-NL" i="1" dirty="0"/>
              <a:t>‘Lange tijd kwamen bijna alles spullen waar we mee speelden rechtstreeks uit de natuur.’ </a:t>
            </a:r>
            <a:r>
              <a:rPr lang="nl-NL" dirty="0"/>
              <a:t>Waar is speelgoed dan nu van gemaakt? </a:t>
            </a:r>
          </a:p>
          <a:p>
            <a:pPr marL="171450" lvl="0" indent="-171450" algn="l" rtl="0">
              <a:spcBef>
                <a:spcPts val="0"/>
              </a:spcBef>
              <a:spcAft>
                <a:spcPts val="0"/>
              </a:spcAft>
            </a:pPr>
            <a:r>
              <a:rPr lang="nl-NL" i="1" dirty="0"/>
              <a:t>‘Elk jaar zorgen we voor wel duizend kilo afval per persoon.’ </a:t>
            </a:r>
            <a:r>
              <a:rPr lang="nl-NL" dirty="0"/>
              <a:t>Hoeveel is dat van de hele klas bij elkaar? </a:t>
            </a:r>
          </a:p>
          <a:p>
            <a:pPr marL="171450" lvl="0" indent="-171450" algn="l" rtl="0">
              <a:spcBef>
                <a:spcPts val="0"/>
              </a:spcBef>
              <a:spcAft>
                <a:spcPts val="0"/>
              </a:spcAft>
            </a:pPr>
            <a:r>
              <a:rPr lang="nl-NL" i="1" dirty="0"/>
              <a:t>‘Afhankelijk van het materiaal kan afval heel, heel, héél lang blijven liggen.’ </a:t>
            </a:r>
            <a:r>
              <a:rPr lang="nl-NL" dirty="0"/>
              <a:t>Hoe lang denken jullie dat … blijft liggen? Vul een voorwerp in: een kartonnen doos, een frisdrankblikje, een plastic vork</a:t>
            </a: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g706f335e8a_0_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3" name="Google Shape;113;g706f335e8a_0_2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nl-NL" dirty="0"/>
              <a:t>Bekijk de voorkant van </a:t>
            </a:r>
            <a:r>
              <a:rPr lang="nl-NL" i="1" u="none" dirty="0"/>
              <a:t>De aarde heeft jou nodig! 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nl-NL" dirty="0"/>
              <a:t>Vertel dat al die duizenden kilo’s afval die we achterlaten slecht zijn voor onze aarde. 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nl-NL" dirty="0"/>
              <a:t>Het afval vergaat heel langzaam en hierbij komen schadelijke broeikasgassen in de lucht. 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nl-NL" dirty="0"/>
              <a:t>Zeg dat het belangrijk is dat we minder afval achterlaten. De aarde heeft jou nodig! 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nl-NL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nl-NL" dirty="0"/>
              <a:t>In deze les gaan de kinderen kijken hoe zij kunnen helpen om afval te verminderen? 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nl-NL" dirty="0"/>
              <a:t>Vertel dat je in je eentje misschien maar een klein beetje kunt doen, maar dat je met een hele klas al veel meer kunt doen. 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nl-NL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nl-NL" dirty="0"/>
              <a:t>Een groot afvalprobleem op aarde is de plasticsoep. In onze zeeën drijft vooral wegwerpplastic: spullen die gemaakt zijn om één keer te gebruiken en dan weg te gooien. 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nl-NL" dirty="0"/>
              <a:t>Je kunt onze aarde helpen door zo min mogelijk wegwerpplastic te gebruiken. Bijvoorbeeld bij het trakteren op school. 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nl-NL" dirty="0"/>
              <a:t>Praat over de verschillende traktaties in de klas en laat de voorbeelden zien van traktaties op deze slide. Waarvoor wordt plastic gebruikt?</a:t>
            </a:r>
          </a:p>
        </p:txBody>
      </p:sp>
    </p:spTree>
    <p:extLst>
      <p:ext uri="{BB962C8B-B14F-4D97-AF65-F5344CB8AC3E}">
        <p14:creationId xmlns:p14="http://schemas.microsoft.com/office/powerpoint/2010/main" val="189170880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g706f335e8a_0_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3" name="Google Shape;113;g706f335e8a_0_2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nl-NL" dirty="0"/>
              <a:t>Ontdek samen met de kinderen dat traktaties veel plastic bevatten dat één keer wordt gebruikt en dan weggegooid. 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nl-NL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nl-NL" dirty="0"/>
              <a:t>Kan dat niet anders? Introduceer de ontwerpvraag: 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nl-NL" b="1" dirty="0"/>
              <a:t>Hoe kun je trakteren zonder plastic? 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nl-NL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nl-NL" dirty="0"/>
              <a:t>Vertel dat je voelt dat de ideeën al opborrelen bij de kinderen. 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nl-NL" dirty="0"/>
              <a:t>Die ideeën mogen ze nog even vasthouden, want het is natuurlijk superleuk om iets te trakteren dat helemaal bij jou past</a:t>
            </a:r>
          </a:p>
        </p:txBody>
      </p:sp>
    </p:spTree>
    <p:extLst>
      <p:ext uri="{BB962C8B-B14F-4D97-AF65-F5344CB8AC3E}">
        <p14:creationId xmlns:p14="http://schemas.microsoft.com/office/powerpoint/2010/main" val="270279740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g706f335e8a_0_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3" name="Google Shape;113;g706f335e8a_0_2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nl-NL" dirty="0"/>
              <a:t>Om iets te trakteren dat helemaal bij jou past, gaan de kinderen eerst een </a:t>
            </a:r>
            <a:r>
              <a:rPr lang="nl-NL" dirty="0" err="1"/>
              <a:t>mindmap</a:t>
            </a:r>
            <a:r>
              <a:rPr lang="nl-NL" dirty="0"/>
              <a:t> maken over zichzelf. 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nl-NL" dirty="0"/>
              <a:t>Vertel dat een </a:t>
            </a:r>
            <a:r>
              <a:rPr lang="nl-NL" dirty="0" err="1"/>
              <a:t>mindmap</a:t>
            </a:r>
            <a:r>
              <a:rPr lang="nl-NL" dirty="0"/>
              <a:t> een soort kaart is, waarop anderen kunnen zien wat jij denkt. 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nl-NL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nl-NL" dirty="0"/>
              <a:t>Deel de stiften en werkbladen uit. De kinderen gaan werken op de kant met ‘Over mij’ erop. 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nl-NL" dirty="0"/>
              <a:t>Laat de kinderen zichzelf tekenen op het werkblad (op de voorgedrukte figuur). 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nl-NL" dirty="0"/>
              <a:t>Vraag de kinderen om allerlei dingen over zichzelf te tekenen en schrijven op het werkblad. 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nl-NL" dirty="0"/>
              <a:t>Laat ze lijnen tekenen tussen deze informatie en de tekening van zichzelf.</a:t>
            </a:r>
          </a:p>
        </p:txBody>
      </p:sp>
    </p:spTree>
    <p:extLst>
      <p:ext uri="{BB962C8B-B14F-4D97-AF65-F5344CB8AC3E}">
        <p14:creationId xmlns:p14="http://schemas.microsoft.com/office/powerpoint/2010/main" val="229776066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g706f335e8a_0_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9" name="Google Shape;129;g706f335e8a_0_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nl-NL" dirty="0"/>
              <a:t>Zeg dat de kinderen met de </a:t>
            </a:r>
            <a:r>
              <a:rPr lang="nl-NL" dirty="0" err="1"/>
              <a:t>mindmap</a:t>
            </a:r>
            <a:r>
              <a:rPr lang="nl-NL" dirty="0"/>
              <a:t> laten zien wie ze zijn. Dat helpt om traktaties te verzinnen die helemaal bij jou passen. 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nl-NL" dirty="0"/>
              <a:t>Vertel dat het tijd is om ideeën te verzinnen. 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nl-NL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nl-NL" dirty="0"/>
              <a:t>Vraag de kinderen om het werkblad om te draaien naar de kant met ‘Mijn ideeën’ erop. Laat zien dat op dit blad zes vakken staan. 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nl-NL" dirty="0"/>
              <a:t>Leg uit dat alle kinderen zes ideeën gaan verzinnen. Telkens één idee in één vak. 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nl-NL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nl-NL" dirty="0"/>
              <a:t>Vertel dat het bij ontwerpen belangrijk is dat je veel verschillende ideeën verzint. 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nl-NL" dirty="0"/>
              <a:t>Dan wordt de kans op een origineel idee namelijk groter. 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nl-NL" dirty="0"/>
              <a:t>Als eerste ingeving heb je bijna nooit een heel bijzonder idee. Dat gebeurt wel als je veel ideeën verzint. 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nl-NL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nl-NL" dirty="0"/>
              <a:t>Handige vragen: </a:t>
            </a:r>
          </a:p>
          <a:p>
            <a:pPr marL="171450" lvl="0" indent="-171450" algn="l" rtl="0">
              <a:spcBef>
                <a:spcPts val="0"/>
              </a:spcBef>
              <a:spcAft>
                <a:spcPts val="0"/>
              </a:spcAft>
            </a:pPr>
            <a:r>
              <a:rPr lang="nl-NL" dirty="0"/>
              <a:t>Hoe kun je plastic helemaal weglaten? </a:t>
            </a:r>
          </a:p>
          <a:p>
            <a:pPr marL="171450" lvl="0" indent="-171450" algn="l" rtl="0">
              <a:spcBef>
                <a:spcPts val="0"/>
              </a:spcBef>
              <a:spcAft>
                <a:spcPts val="0"/>
              </a:spcAft>
            </a:pPr>
            <a:r>
              <a:rPr lang="nl-NL" dirty="0"/>
              <a:t>Kun je plastic vervangen door een ander materiaal? Welk materiaal is handig? </a:t>
            </a:r>
          </a:p>
          <a:p>
            <a:pPr marL="171450" lvl="0" indent="-171450" algn="l" rtl="0">
              <a:spcBef>
                <a:spcPts val="0"/>
              </a:spcBef>
              <a:spcAft>
                <a:spcPts val="0"/>
              </a:spcAft>
            </a:pPr>
            <a:r>
              <a:rPr lang="nl-NL" dirty="0"/>
              <a:t>Hoe kun je zorgen dat er geen afval is? </a:t>
            </a:r>
          </a:p>
          <a:p>
            <a:pPr marL="171450" lvl="0" indent="-171450" algn="l" rtl="0">
              <a:spcBef>
                <a:spcPts val="0"/>
              </a:spcBef>
              <a:spcAft>
                <a:spcPts val="0"/>
              </a:spcAft>
            </a:pPr>
            <a:r>
              <a:rPr lang="nl-NL" dirty="0"/>
              <a:t>Hoe kun je zorgen dat je iets dat overblijft van de traktatie opnieuw kunt gebruiken? </a:t>
            </a:r>
          </a:p>
          <a:p>
            <a:pPr marL="171450" lvl="0" indent="-171450" algn="l" rtl="0">
              <a:spcBef>
                <a:spcPts val="0"/>
              </a:spcBef>
              <a:spcAft>
                <a:spcPts val="0"/>
              </a:spcAft>
            </a:pPr>
            <a:r>
              <a:rPr lang="nl-NL" dirty="0"/>
              <a:t>Hoe kun je de traktatie makkelijk meenemen van huis naar school?</a:t>
            </a:r>
          </a:p>
        </p:txBody>
      </p:sp>
    </p:spTree>
    <p:extLst>
      <p:ext uri="{BB962C8B-B14F-4D97-AF65-F5344CB8AC3E}">
        <p14:creationId xmlns:p14="http://schemas.microsoft.com/office/powerpoint/2010/main" val="424966498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g706f335e8a_0_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9" name="Google Shape;129;g706f335e8a_0_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nl-NL" dirty="0"/>
              <a:t>Vertel de kinderen dat ze hun favoriete idee gaan maken. 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nl-NL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nl-NL" dirty="0"/>
              <a:t>Laat de kinderen groep voor groep materialen pakken van de materiaaltafel. 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nl-NL" dirty="0"/>
              <a:t>TIP Zeg dat de kinderen zes materialen mogen pakken. Hamsteren is niet nodig, dit materiaal is voor de hele klas. 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nl-NL" dirty="0"/>
              <a:t>Vertel dat ze nog eens mogen lopen als alle kinderen aan de beurt zijn geweest. 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nl-NL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nl-NL" dirty="0"/>
              <a:t>Geef de kinderen ongeveer twintig minuten de tijd om te ontwerpen. </a:t>
            </a:r>
            <a:r>
              <a:rPr lang="nl-NL" b="1" dirty="0"/>
              <a:t>Zet de timer aan op de volgende slide.</a:t>
            </a:r>
            <a:endParaRPr lang="nl-NL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nl-NL" dirty="0"/>
              <a:t>• Voel de flow aan, je kunt altijd besluiten om de ontwerptijd te verlengen. 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nl-NL" dirty="0"/>
              <a:t>• Alle kinderen blijven in elk geval twintig minuten ontwerpen, want er valt altijd iets te verbeteren aan een ontwerp of ze kunnen een tweede idee maken.</a:t>
            </a:r>
          </a:p>
        </p:txBody>
      </p:sp>
    </p:spTree>
    <p:extLst>
      <p:ext uri="{BB962C8B-B14F-4D97-AF65-F5344CB8AC3E}">
        <p14:creationId xmlns:p14="http://schemas.microsoft.com/office/powerpoint/2010/main" val="246325524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g706f335e8a_0_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9" name="Google Shape;129;g706f335e8a_0_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nl-NL" dirty="0"/>
              <a:t>Zet de timer aan.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nl-NL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nl-NL" dirty="0"/>
              <a:t>Handige vragen: </a:t>
            </a:r>
          </a:p>
          <a:p>
            <a:pPr marL="171450" lvl="0" indent="-171450" algn="l" rtl="0">
              <a:spcBef>
                <a:spcPts val="0"/>
              </a:spcBef>
              <a:spcAft>
                <a:spcPts val="0"/>
              </a:spcAft>
            </a:pPr>
            <a:r>
              <a:rPr lang="nl-NL" dirty="0"/>
              <a:t>Vertel eens meer over jouw traktatie? </a:t>
            </a:r>
          </a:p>
          <a:p>
            <a:pPr marL="171450" lvl="0" indent="-171450" algn="l" rtl="0">
              <a:spcBef>
                <a:spcPts val="0"/>
              </a:spcBef>
              <a:spcAft>
                <a:spcPts val="0"/>
              </a:spcAft>
            </a:pPr>
            <a:r>
              <a:rPr lang="nl-NL" dirty="0"/>
              <a:t>Hoe past deze traktatie helemaal bij jou? </a:t>
            </a:r>
          </a:p>
          <a:p>
            <a:pPr marL="171450" lvl="0" indent="-171450" algn="l" rtl="0">
              <a:spcBef>
                <a:spcPts val="0"/>
              </a:spcBef>
              <a:spcAft>
                <a:spcPts val="0"/>
              </a:spcAft>
            </a:pPr>
            <a:r>
              <a:rPr lang="nl-NL" dirty="0"/>
              <a:t>Hoe heb je de traktatie zonder plastic gemaakt? </a:t>
            </a:r>
          </a:p>
          <a:p>
            <a:pPr marL="171450" lvl="0" indent="-171450" algn="l" rtl="0">
              <a:spcBef>
                <a:spcPts val="0"/>
              </a:spcBef>
              <a:spcAft>
                <a:spcPts val="0"/>
              </a:spcAft>
            </a:pPr>
            <a:r>
              <a:rPr lang="nl-NL" dirty="0"/>
              <a:t>Mis je het plastic? Hoe kun je de traktatie handig meenemen en uitdelen? </a:t>
            </a:r>
          </a:p>
          <a:p>
            <a:pPr marL="171450" lvl="0" indent="-171450" algn="l" rtl="0">
              <a:spcBef>
                <a:spcPts val="0"/>
              </a:spcBef>
              <a:spcAft>
                <a:spcPts val="0"/>
              </a:spcAft>
            </a:pPr>
            <a:r>
              <a:rPr lang="nl-NL" dirty="0"/>
              <a:t>Maak je dit zelf of kun je het in de winkel kopen? Hoe is het in de winkel verpakt? </a:t>
            </a:r>
          </a:p>
          <a:p>
            <a:pPr marL="171450" lvl="0" indent="-171450" algn="l" rtl="0">
              <a:spcBef>
                <a:spcPts val="0"/>
              </a:spcBef>
              <a:spcAft>
                <a:spcPts val="0"/>
              </a:spcAft>
            </a:pPr>
            <a:r>
              <a:rPr lang="nl-NL" dirty="0"/>
              <a:t>Blijft er iets over na het trakteren? Zo ja, hoe gebruik je dat opnieuw?</a:t>
            </a:r>
          </a:p>
          <a:p>
            <a:pPr marL="171450" lvl="0" indent="-171450" algn="l" rtl="0">
              <a:spcBef>
                <a:spcPts val="0"/>
              </a:spcBef>
              <a:spcAft>
                <a:spcPts val="0"/>
              </a:spcAft>
            </a:pPr>
            <a:endParaRPr lang="nl-NL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nl-NL" b="0" i="0" dirty="0">
                <a:solidFill>
                  <a:srgbClr val="222222"/>
                </a:solidFill>
                <a:effectLst/>
                <a:latin typeface="verdana" panose="020B0604030504040204" pitchFamily="34" charset="0"/>
              </a:rPr>
              <a:t>NB Het kan gebeuren dat een kind het idee tijdens het maken verandert of verbetert. Dit idee staat dan niet in de vakken getekend. Dat is niet </a:t>
            </a:r>
            <a:r>
              <a:rPr lang="nl-NL" b="0" i="0">
                <a:solidFill>
                  <a:srgbClr val="222222"/>
                </a:solidFill>
                <a:effectLst/>
                <a:latin typeface="verdana" panose="020B0604030504040204" pitchFamily="34" charset="0"/>
              </a:rPr>
              <a:t>erg.</a:t>
            </a:r>
            <a:endParaRPr lang="nl-NL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411728759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e titel en tekst" type="vertTitleAndTx">
  <p:cSld name="VERTICAL_TITLE_AND_VERTICAL_TEXT"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15"/>
          <p:cNvSpPr txBox="1">
            <a:spLocks noGrp="1"/>
          </p:cNvSpPr>
          <p:nvPr>
            <p:ph type="title"/>
          </p:nvPr>
        </p:nvSpPr>
        <p:spPr>
          <a:xfrm rot="5400000">
            <a:off x="5435997" y="1360091"/>
            <a:ext cx="4355306" cy="204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15"/>
          <p:cNvSpPr txBox="1">
            <a:spLocks noGrp="1"/>
          </p:cNvSpPr>
          <p:nvPr>
            <p:ph type="body" idx="1"/>
          </p:nvPr>
        </p:nvSpPr>
        <p:spPr>
          <a:xfrm rot="5400000">
            <a:off x="1270397" y="-608409"/>
            <a:ext cx="4355306" cy="598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950" rIns="0" bIns="0" anchor="t" anchorCtr="0">
            <a:noAutofit/>
          </a:bodyPr>
          <a:lstStyle>
            <a:lvl1pPr marL="457200" lvl="0" indent="-228600" algn="l">
              <a:lnSpc>
                <a:spcPct val="94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1pPr>
            <a:lvl2pPr marL="914400" lvl="1" indent="-228600" algn="l">
              <a:lnSpc>
                <a:spcPct val="94000"/>
              </a:lnSpc>
              <a:spcBef>
                <a:spcPts val="1425"/>
              </a:spcBef>
              <a:spcAft>
                <a:spcPts val="0"/>
              </a:spcAft>
              <a:buSzPts val="2000"/>
              <a:buNone/>
              <a:defRPr/>
            </a:lvl2pPr>
            <a:lvl3pPr marL="1371600" lvl="2" indent="-228600" algn="l">
              <a:lnSpc>
                <a:spcPct val="94000"/>
              </a:lnSpc>
              <a:spcBef>
                <a:spcPts val="1138"/>
              </a:spcBef>
              <a:spcAft>
                <a:spcPts val="0"/>
              </a:spcAft>
              <a:buSzPts val="2000"/>
              <a:buNone/>
              <a:defRPr/>
            </a:lvl3pPr>
            <a:lvl4pPr marL="1828800" lvl="3" indent="-228600" algn="l">
              <a:lnSpc>
                <a:spcPct val="94000"/>
              </a:lnSpc>
              <a:spcBef>
                <a:spcPts val="850"/>
              </a:spcBef>
              <a:spcAft>
                <a:spcPts val="0"/>
              </a:spcAft>
              <a:buSzPts val="2000"/>
              <a:buNone/>
              <a:defRPr/>
            </a:lvl4pPr>
            <a:lvl5pPr marL="2286000" lvl="4" indent="-228600" algn="l">
              <a:lnSpc>
                <a:spcPct val="94000"/>
              </a:lnSpc>
              <a:spcBef>
                <a:spcPts val="575"/>
              </a:spcBef>
              <a:spcAft>
                <a:spcPts val="0"/>
              </a:spcAft>
              <a:buSzPts val="200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el en verticale tekst" type="vertTx">
  <p:cSld name="VERTICAL_TEXT"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16"/>
          <p:cNvSpPr txBox="1">
            <a:spLocks noGrp="1"/>
          </p:cNvSpPr>
          <p:nvPr>
            <p:ph type="title"/>
          </p:nvPr>
        </p:nvSpPr>
        <p:spPr>
          <a:xfrm>
            <a:off x="1795450" y="218250"/>
            <a:ext cx="6840600" cy="82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2" name="Google Shape;62;p16"/>
          <p:cNvSpPr txBox="1">
            <a:spLocks noGrp="1"/>
          </p:cNvSpPr>
          <p:nvPr>
            <p:ph type="body" idx="1"/>
          </p:nvPr>
        </p:nvSpPr>
        <p:spPr>
          <a:xfrm rot="5400000">
            <a:off x="2868414" y="-1207493"/>
            <a:ext cx="3356372" cy="817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950" rIns="0" bIns="0" anchor="t" anchorCtr="0">
            <a:noAutofit/>
          </a:bodyPr>
          <a:lstStyle>
            <a:lvl1pPr marL="457200" lvl="0" indent="-228600" algn="l">
              <a:lnSpc>
                <a:spcPct val="94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1pPr>
            <a:lvl2pPr marL="914400" lvl="1" indent="-228600" algn="l">
              <a:lnSpc>
                <a:spcPct val="94000"/>
              </a:lnSpc>
              <a:spcBef>
                <a:spcPts val="1425"/>
              </a:spcBef>
              <a:spcAft>
                <a:spcPts val="0"/>
              </a:spcAft>
              <a:buSzPts val="2000"/>
              <a:buNone/>
              <a:defRPr/>
            </a:lvl2pPr>
            <a:lvl3pPr marL="1371600" lvl="2" indent="-228600" algn="l">
              <a:lnSpc>
                <a:spcPct val="94000"/>
              </a:lnSpc>
              <a:spcBef>
                <a:spcPts val="1138"/>
              </a:spcBef>
              <a:spcAft>
                <a:spcPts val="0"/>
              </a:spcAft>
              <a:buSzPts val="2000"/>
              <a:buNone/>
              <a:defRPr/>
            </a:lvl3pPr>
            <a:lvl4pPr marL="1828800" lvl="3" indent="-228600" algn="l">
              <a:lnSpc>
                <a:spcPct val="94000"/>
              </a:lnSpc>
              <a:spcBef>
                <a:spcPts val="850"/>
              </a:spcBef>
              <a:spcAft>
                <a:spcPts val="0"/>
              </a:spcAft>
              <a:buSzPts val="2000"/>
              <a:buNone/>
              <a:defRPr/>
            </a:lvl4pPr>
            <a:lvl5pPr marL="2286000" lvl="4" indent="-228600" algn="l">
              <a:lnSpc>
                <a:spcPct val="94000"/>
              </a:lnSpc>
              <a:spcBef>
                <a:spcPts val="575"/>
              </a:spcBef>
              <a:spcAft>
                <a:spcPts val="0"/>
              </a:spcAft>
              <a:buSzPts val="200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Afbeelding met bijschrift" type="picTx">
  <p:cSld name="PICTURE_WITH_CAPTION_TEXT"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17"/>
          <p:cNvSpPr txBox="1">
            <a:spLocks noGrp="1"/>
          </p:cNvSpPr>
          <p:nvPr>
            <p:ph type="title"/>
          </p:nvPr>
        </p:nvSpPr>
        <p:spPr>
          <a:xfrm>
            <a:off x="630238" y="342900"/>
            <a:ext cx="2949575" cy="12001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200"/>
            </a:lvl1pPr>
            <a:lvl2pPr lvl="1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5" name="Google Shape;65;p17"/>
          <p:cNvSpPr>
            <a:spLocks noGrp="1"/>
          </p:cNvSpPr>
          <p:nvPr>
            <p:ph type="pic" idx="2"/>
          </p:nvPr>
        </p:nvSpPr>
        <p:spPr>
          <a:xfrm>
            <a:off x="3887788" y="740569"/>
            <a:ext cx="4629150" cy="36552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950" rIns="0" bIns="0" anchor="t" anchorCtr="0">
            <a:noAutofit/>
          </a:bodyPr>
          <a:lstStyle>
            <a:lvl1pPr marR="0" lvl="0" algn="l" rtl="0">
              <a:lnSpc>
                <a:spcPct val="94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Times New Roman"/>
              <a:buNone/>
              <a:defRPr sz="3200" b="0" i="0" u="none" strike="noStrike" cap="none">
                <a:solidFill>
                  <a:srgbClr val="000000"/>
                </a:solidFill>
                <a:latin typeface="Arial Narrow"/>
                <a:ea typeface="Arial Narrow"/>
                <a:cs typeface="Arial Narrow"/>
                <a:sym typeface="Arial Narrow"/>
              </a:defRPr>
            </a:lvl1pPr>
            <a:lvl2pPr marR="0" lvl="1" algn="l" rtl="0">
              <a:lnSpc>
                <a:spcPct val="94000"/>
              </a:lnSpc>
              <a:spcBef>
                <a:spcPts val="1425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Times New Roman"/>
              <a:buNone/>
              <a:defRPr sz="2800" b="0" i="0" u="none" strike="noStrike" cap="none">
                <a:solidFill>
                  <a:srgbClr val="000000"/>
                </a:solidFill>
                <a:latin typeface="Arial Narrow"/>
                <a:ea typeface="Arial Narrow"/>
                <a:cs typeface="Arial Narrow"/>
                <a:sym typeface="Arial Narrow"/>
              </a:defRPr>
            </a:lvl2pPr>
            <a:lvl3pPr marR="0" lvl="2" algn="l" rtl="0">
              <a:lnSpc>
                <a:spcPct val="94000"/>
              </a:lnSpc>
              <a:spcBef>
                <a:spcPts val="1138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Times New Roman"/>
              <a:buNone/>
              <a:defRPr sz="2400" b="0" i="0" u="none" strike="noStrike" cap="none">
                <a:solidFill>
                  <a:srgbClr val="000000"/>
                </a:solidFill>
                <a:latin typeface="Arial Narrow"/>
                <a:ea typeface="Arial Narrow"/>
                <a:cs typeface="Arial Narrow"/>
                <a:sym typeface="Arial Narrow"/>
              </a:defRPr>
            </a:lvl3pPr>
            <a:lvl4pPr marR="0" lvl="3" algn="l" rtl="0">
              <a:lnSpc>
                <a:spcPct val="94000"/>
              </a:lnSpc>
              <a:spcBef>
                <a:spcPts val="85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Times New Roman"/>
              <a:buNone/>
              <a:defRPr sz="2000" b="0" i="0" u="none" strike="noStrike" cap="none">
                <a:solidFill>
                  <a:srgbClr val="000000"/>
                </a:solidFill>
                <a:latin typeface="Arial Narrow"/>
                <a:ea typeface="Arial Narrow"/>
                <a:cs typeface="Arial Narrow"/>
                <a:sym typeface="Arial Narrow"/>
              </a:defRPr>
            </a:lvl4pPr>
            <a:lvl5pPr marR="0" lvl="4" algn="l" rtl="0">
              <a:lnSpc>
                <a:spcPct val="94000"/>
              </a:lnSpc>
              <a:spcBef>
                <a:spcPts val="575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Times New Roman"/>
              <a:buNone/>
              <a:defRPr sz="2000" b="0" i="0" u="none" strike="noStrike" cap="none">
                <a:solidFill>
                  <a:srgbClr val="000000"/>
                </a:solidFill>
                <a:latin typeface="Arial Narrow"/>
                <a:ea typeface="Arial Narrow"/>
                <a:cs typeface="Arial Narrow"/>
                <a:sym typeface="Arial Narrow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9pPr>
          </a:lstStyle>
          <a:p>
            <a:endParaRPr/>
          </a:p>
        </p:txBody>
      </p:sp>
      <p:sp>
        <p:nvSpPr>
          <p:cNvPr id="66" name="Google Shape;66;p17"/>
          <p:cNvSpPr txBox="1">
            <a:spLocks noGrp="1"/>
          </p:cNvSpPr>
          <p:nvPr>
            <p:ph type="body" idx="1"/>
          </p:nvPr>
        </p:nvSpPr>
        <p:spPr>
          <a:xfrm>
            <a:off x="630238" y="1543050"/>
            <a:ext cx="2949575" cy="28586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950" rIns="0" bIns="0" anchor="t" anchorCtr="0">
            <a:noAutofit/>
          </a:bodyPr>
          <a:lstStyle>
            <a:lvl1pPr marL="457200" lvl="0" indent="-228600" algn="l">
              <a:lnSpc>
                <a:spcPct val="94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marL="914400" lvl="1" indent="-228600" algn="l">
              <a:lnSpc>
                <a:spcPct val="94000"/>
              </a:lnSpc>
              <a:spcBef>
                <a:spcPts val="1425"/>
              </a:spcBef>
              <a:spcAft>
                <a:spcPts val="0"/>
              </a:spcAft>
              <a:buSzPts val="1400"/>
              <a:buNone/>
              <a:defRPr sz="1400"/>
            </a:lvl2pPr>
            <a:lvl3pPr marL="1371600" lvl="2" indent="-228600" algn="l">
              <a:lnSpc>
                <a:spcPct val="94000"/>
              </a:lnSpc>
              <a:spcBef>
                <a:spcPts val="1138"/>
              </a:spcBef>
              <a:spcAft>
                <a:spcPts val="0"/>
              </a:spcAft>
              <a:buSzPts val="1200"/>
              <a:buNone/>
              <a:defRPr sz="1200"/>
            </a:lvl3pPr>
            <a:lvl4pPr marL="1828800" lvl="3" indent="-228600" algn="l">
              <a:lnSpc>
                <a:spcPct val="94000"/>
              </a:lnSpc>
              <a:spcBef>
                <a:spcPts val="850"/>
              </a:spcBef>
              <a:spcAft>
                <a:spcPts val="0"/>
              </a:spcAft>
              <a:buSzPts val="1000"/>
              <a:buNone/>
              <a:defRPr sz="1000"/>
            </a:lvl4pPr>
            <a:lvl5pPr marL="2286000" lvl="4" indent="-228600" algn="l">
              <a:lnSpc>
                <a:spcPct val="94000"/>
              </a:lnSpc>
              <a:spcBef>
                <a:spcPts val="575"/>
              </a:spcBef>
              <a:spcAft>
                <a:spcPts val="0"/>
              </a:spcAft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nhoud met bijschrift" type="objTx">
  <p:cSld name="OBJECT_WITH_CAPTION_TEXT"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18"/>
          <p:cNvSpPr txBox="1">
            <a:spLocks noGrp="1"/>
          </p:cNvSpPr>
          <p:nvPr>
            <p:ph type="title"/>
          </p:nvPr>
        </p:nvSpPr>
        <p:spPr>
          <a:xfrm>
            <a:off x="630238" y="342900"/>
            <a:ext cx="2949575" cy="12001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200"/>
            </a:lvl1pPr>
            <a:lvl2pPr lvl="1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9" name="Google Shape;69;p18"/>
          <p:cNvSpPr txBox="1">
            <a:spLocks noGrp="1"/>
          </p:cNvSpPr>
          <p:nvPr>
            <p:ph type="body" idx="1"/>
          </p:nvPr>
        </p:nvSpPr>
        <p:spPr>
          <a:xfrm>
            <a:off x="3887788" y="740569"/>
            <a:ext cx="4629150" cy="36552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950" rIns="0" bIns="0" anchor="t" anchorCtr="0">
            <a:noAutofit/>
          </a:bodyPr>
          <a:lstStyle>
            <a:lvl1pPr marL="457200" lvl="0" indent="-228600" algn="l">
              <a:lnSpc>
                <a:spcPct val="94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3200"/>
            </a:lvl1pPr>
            <a:lvl2pPr marL="914400" lvl="1" indent="-228600" algn="l">
              <a:lnSpc>
                <a:spcPct val="94000"/>
              </a:lnSpc>
              <a:spcBef>
                <a:spcPts val="1425"/>
              </a:spcBef>
              <a:spcAft>
                <a:spcPts val="0"/>
              </a:spcAft>
              <a:buSzPts val="2000"/>
              <a:buNone/>
              <a:defRPr sz="2800"/>
            </a:lvl2pPr>
            <a:lvl3pPr marL="1371600" lvl="2" indent="-228600" algn="l">
              <a:lnSpc>
                <a:spcPct val="94000"/>
              </a:lnSpc>
              <a:spcBef>
                <a:spcPts val="1138"/>
              </a:spcBef>
              <a:spcAft>
                <a:spcPts val="0"/>
              </a:spcAft>
              <a:buSzPts val="2000"/>
              <a:buNone/>
              <a:defRPr sz="2400"/>
            </a:lvl3pPr>
            <a:lvl4pPr marL="1828800" lvl="3" indent="-228600" algn="l">
              <a:lnSpc>
                <a:spcPct val="94000"/>
              </a:lnSpc>
              <a:spcBef>
                <a:spcPts val="850"/>
              </a:spcBef>
              <a:spcAft>
                <a:spcPts val="0"/>
              </a:spcAft>
              <a:buSzPts val="2000"/>
              <a:buNone/>
              <a:defRPr sz="2000"/>
            </a:lvl4pPr>
            <a:lvl5pPr marL="2286000" lvl="4" indent="-228600" algn="l">
              <a:lnSpc>
                <a:spcPct val="94000"/>
              </a:lnSpc>
              <a:spcBef>
                <a:spcPts val="575"/>
              </a:spcBef>
              <a:spcAft>
                <a:spcPts val="0"/>
              </a:spcAft>
              <a:buSzPts val="2000"/>
              <a:buNone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70" name="Google Shape;70;p18"/>
          <p:cNvSpPr txBox="1">
            <a:spLocks noGrp="1"/>
          </p:cNvSpPr>
          <p:nvPr>
            <p:ph type="body" idx="2"/>
          </p:nvPr>
        </p:nvSpPr>
        <p:spPr>
          <a:xfrm>
            <a:off x="630238" y="1543050"/>
            <a:ext cx="2949575" cy="28586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950" rIns="0" bIns="0" anchor="t" anchorCtr="0">
            <a:noAutofit/>
          </a:bodyPr>
          <a:lstStyle>
            <a:lvl1pPr marL="457200" lvl="0" indent="-228600" algn="l">
              <a:lnSpc>
                <a:spcPct val="94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marL="914400" lvl="1" indent="-228600" algn="l">
              <a:lnSpc>
                <a:spcPct val="94000"/>
              </a:lnSpc>
              <a:spcBef>
                <a:spcPts val="1425"/>
              </a:spcBef>
              <a:spcAft>
                <a:spcPts val="0"/>
              </a:spcAft>
              <a:buSzPts val="1400"/>
              <a:buNone/>
              <a:defRPr sz="1400"/>
            </a:lvl2pPr>
            <a:lvl3pPr marL="1371600" lvl="2" indent="-228600" algn="l">
              <a:lnSpc>
                <a:spcPct val="94000"/>
              </a:lnSpc>
              <a:spcBef>
                <a:spcPts val="1138"/>
              </a:spcBef>
              <a:spcAft>
                <a:spcPts val="0"/>
              </a:spcAft>
              <a:buSzPts val="1200"/>
              <a:buNone/>
              <a:defRPr sz="1200"/>
            </a:lvl3pPr>
            <a:lvl4pPr marL="1828800" lvl="3" indent="-228600" algn="l">
              <a:lnSpc>
                <a:spcPct val="94000"/>
              </a:lnSpc>
              <a:spcBef>
                <a:spcPts val="850"/>
              </a:spcBef>
              <a:spcAft>
                <a:spcPts val="0"/>
              </a:spcAft>
              <a:buSzPts val="1000"/>
              <a:buNone/>
              <a:defRPr sz="1000"/>
            </a:lvl4pPr>
            <a:lvl5pPr marL="2286000" lvl="4" indent="-228600" algn="l">
              <a:lnSpc>
                <a:spcPct val="94000"/>
              </a:lnSpc>
              <a:spcBef>
                <a:spcPts val="575"/>
              </a:spcBef>
              <a:spcAft>
                <a:spcPts val="0"/>
              </a:spcAft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Alleen titel" type="titleOnly">
  <p:cSld name="TITLE_ONLY"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19"/>
          <p:cNvSpPr txBox="1">
            <a:spLocks noGrp="1"/>
          </p:cNvSpPr>
          <p:nvPr>
            <p:ph type="title"/>
          </p:nvPr>
        </p:nvSpPr>
        <p:spPr>
          <a:xfrm>
            <a:off x="1795450" y="218250"/>
            <a:ext cx="6840600" cy="82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gelijking" type="twoTxTwoObj">
  <p:cSld name="TWO_OBJECTS_WITH_TEXT"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20"/>
          <p:cNvSpPr txBox="1">
            <a:spLocks noGrp="1"/>
          </p:cNvSpPr>
          <p:nvPr>
            <p:ph type="title"/>
          </p:nvPr>
        </p:nvSpPr>
        <p:spPr>
          <a:xfrm>
            <a:off x="630238" y="273844"/>
            <a:ext cx="7886700" cy="9941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5" name="Google Shape;75;p20"/>
          <p:cNvSpPr txBox="1">
            <a:spLocks noGrp="1"/>
          </p:cNvSpPr>
          <p:nvPr>
            <p:ph type="body" idx="1"/>
          </p:nvPr>
        </p:nvSpPr>
        <p:spPr>
          <a:xfrm>
            <a:off x="630238" y="1260872"/>
            <a:ext cx="3868737" cy="6179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950" rIns="0" bIns="0" anchor="b" anchorCtr="0">
            <a:noAutofit/>
          </a:bodyPr>
          <a:lstStyle>
            <a:lvl1pPr marL="457200" lvl="0" indent="-228600" algn="l">
              <a:lnSpc>
                <a:spcPct val="94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 b="1"/>
            </a:lvl1pPr>
            <a:lvl2pPr marL="914400" lvl="1" indent="-228600" algn="l">
              <a:lnSpc>
                <a:spcPct val="94000"/>
              </a:lnSpc>
              <a:spcBef>
                <a:spcPts val="1425"/>
              </a:spcBef>
              <a:spcAft>
                <a:spcPts val="0"/>
              </a:spcAft>
              <a:buSzPts val="2000"/>
              <a:buNone/>
              <a:defRPr sz="2000" b="1"/>
            </a:lvl2pPr>
            <a:lvl3pPr marL="1371600" lvl="2" indent="-228600" algn="l">
              <a:lnSpc>
                <a:spcPct val="94000"/>
              </a:lnSpc>
              <a:spcBef>
                <a:spcPts val="1138"/>
              </a:spcBef>
              <a:spcAft>
                <a:spcPts val="0"/>
              </a:spcAft>
              <a:buSzPts val="1800"/>
              <a:buNone/>
              <a:defRPr sz="1800" b="1"/>
            </a:lvl3pPr>
            <a:lvl4pPr marL="1828800" lvl="3" indent="-228600" algn="l">
              <a:lnSpc>
                <a:spcPct val="94000"/>
              </a:lnSpc>
              <a:spcBef>
                <a:spcPts val="850"/>
              </a:spcBef>
              <a:spcAft>
                <a:spcPts val="0"/>
              </a:spcAft>
              <a:buSzPts val="1600"/>
              <a:buNone/>
              <a:defRPr sz="1600" b="1"/>
            </a:lvl4pPr>
            <a:lvl5pPr marL="2286000" lvl="4" indent="-228600" algn="l">
              <a:lnSpc>
                <a:spcPct val="94000"/>
              </a:lnSpc>
              <a:spcBef>
                <a:spcPts val="575"/>
              </a:spcBef>
              <a:spcAft>
                <a:spcPts val="0"/>
              </a:spcAft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76" name="Google Shape;76;p20"/>
          <p:cNvSpPr txBox="1">
            <a:spLocks noGrp="1"/>
          </p:cNvSpPr>
          <p:nvPr>
            <p:ph type="body" idx="2"/>
          </p:nvPr>
        </p:nvSpPr>
        <p:spPr>
          <a:xfrm>
            <a:off x="630238" y="1878806"/>
            <a:ext cx="3868737" cy="2763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950" rIns="0" bIns="0" anchor="t" anchorCtr="0">
            <a:noAutofit/>
          </a:bodyPr>
          <a:lstStyle>
            <a:lvl1pPr marL="457200" lvl="0" indent="-228600" algn="l">
              <a:lnSpc>
                <a:spcPct val="94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1pPr>
            <a:lvl2pPr marL="914400" lvl="1" indent="-228600" algn="l">
              <a:lnSpc>
                <a:spcPct val="94000"/>
              </a:lnSpc>
              <a:spcBef>
                <a:spcPts val="1425"/>
              </a:spcBef>
              <a:spcAft>
                <a:spcPts val="0"/>
              </a:spcAft>
              <a:buSzPts val="2000"/>
              <a:buNone/>
              <a:defRPr/>
            </a:lvl2pPr>
            <a:lvl3pPr marL="1371600" lvl="2" indent="-228600" algn="l">
              <a:lnSpc>
                <a:spcPct val="94000"/>
              </a:lnSpc>
              <a:spcBef>
                <a:spcPts val="1138"/>
              </a:spcBef>
              <a:spcAft>
                <a:spcPts val="0"/>
              </a:spcAft>
              <a:buSzPts val="2000"/>
              <a:buNone/>
              <a:defRPr/>
            </a:lvl3pPr>
            <a:lvl4pPr marL="1828800" lvl="3" indent="-228600" algn="l">
              <a:lnSpc>
                <a:spcPct val="94000"/>
              </a:lnSpc>
              <a:spcBef>
                <a:spcPts val="850"/>
              </a:spcBef>
              <a:spcAft>
                <a:spcPts val="0"/>
              </a:spcAft>
              <a:buSzPts val="2000"/>
              <a:buNone/>
              <a:defRPr/>
            </a:lvl4pPr>
            <a:lvl5pPr marL="2286000" lvl="4" indent="-228600" algn="l">
              <a:lnSpc>
                <a:spcPct val="94000"/>
              </a:lnSpc>
              <a:spcBef>
                <a:spcPts val="575"/>
              </a:spcBef>
              <a:spcAft>
                <a:spcPts val="0"/>
              </a:spcAft>
              <a:buSzPts val="200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7" name="Google Shape;77;p20"/>
          <p:cNvSpPr txBox="1">
            <a:spLocks noGrp="1"/>
          </p:cNvSpPr>
          <p:nvPr>
            <p:ph type="body" idx="3"/>
          </p:nvPr>
        </p:nvSpPr>
        <p:spPr>
          <a:xfrm>
            <a:off x="4629150" y="1260872"/>
            <a:ext cx="3887788" cy="6179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950" rIns="0" bIns="0" anchor="b" anchorCtr="0">
            <a:noAutofit/>
          </a:bodyPr>
          <a:lstStyle>
            <a:lvl1pPr marL="457200" lvl="0" indent="-228600" algn="l">
              <a:lnSpc>
                <a:spcPct val="94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 b="1"/>
            </a:lvl1pPr>
            <a:lvl2pPr marL="914400" lvl="1" indent="-228600" algn="l">
              <a:lnSpc>
                <a:spcPct val="94000"/>
              </a:lnSpc>
              <a:spcBef>
                <a:spcPts val="1425"/>
              </a:spcBef>
              <a:spcAft>
                <a:spcPts val="0"/>
              </a:spcAft>
              <a:buSzPts val="2000"/>
              <a:buNone/>
              <a:defRPr sz="2000" b="1"/>
            </a:lvl2pPr>
            <a:lvl3pPr marL="1371600" lvl="2" indent="-228600" algn="l">
              <a:lnSpc>
                <a:spcPct val="94000"/>
              </a:lnSpc>
              <a:spcBef>
                <a:spcPts val="1138"/>
              </a:spcBef>
              <a:spcAft>
                <a:spcPts val="0"/>
              </a:spcAft>
              <a:buSzPts val="1800"/>
              <a:buNone/>
              <a:defRPr sz="1800" b="1"/>
            </a:lvl3pPr>
            <a:lvl4pPr marL="1828800" lvl="3" indent="-228600" algn="l">
              <a:lnSpc>
                <a:spcPct val="94000"/>
              </a:lnSpc>
              <a:spcBef>
                <a:spcPts val="850"/>
              </a:spcBef>
              <a:spcAft>
                <a:spcPts val="0"/>
              </a:spcAft>
              <a:buSzPts val="1600"/>
              <a:buNone/>
              <a:defRPr sz="1600" b="1"/>
            </a:lvl4pPr>
            <a:lvl5pPr marL="2286000" lvl="4" indent="-228600" algn="l">
              <a:lnSpc>
                <a:spcPct val="94000"/>
              </a:lnSpc>
              <a:spcBef>
                <a:spcPts val="575"/>
              </a:spcBef>
              <a:spcAft>
                <a:spcPts val="0"/>
              </a:spcAft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78" name="Google Shape;78;p20"/>
          <p:cNvSpPr txBox="1">
            <a:spLocks noGrp="1"/>
          </p:cNvSpPr>
          <p:nvPr>
            <p:ph type="body" idx="4"/>
          </p:nvPr>
        </p:nvSpPr>
        <p:spPr>
          <a:xfrm>
            <a:off x="4629150" y="1878806"/>
            <a:ext cx="3887788" cy="2763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950" rIns="0" bIns="0" anchor="t" anchorCtr="0">
            <a:noAutofit/>
          </a:bodyPr>
          <a:lstStyle>
            <a:lvl1pPr marL="457200" lvl="0" indent="-228600" algn="l">
              <a:lnSpc>
                <a:spcPct val="94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1pPr>
            <a:lvl2pPr marL="914400" lvl="1" indent="-228600" algn="l">
              <a:lnSpc>
                <a:spcPct val="94000"/>
              </a:lnSpc>
              <a:spcBef>
                <a:spcPts val="1425"/>
              </a:spcBef>
              <a:spcAft>
                <a:spcPts val="0"/>
              </a:spcAft>
              <a:buSzPts val="2000"/>
              <a:buNone/>
              <a:defRPr/>
            </a:lvl2pPr>
            <a:lvl3pPr marL="1371600" lvl="2" indent="-228600" algn="l">
              <a:lnSpc>
                <a:spcPct val="94000"/>
              </a:lnSpc>
              <a:spcBef>
                <a:spcPts val="1138"/>
              </a:spcBef>
              <a:spcAft>
                <a:spcPts val="0"/>
              </a:spcAft>
              <a:buSzPts val="2000"/>
              <a:buNone/>
              <a:defRPr/>
            </a:lvl3pPr>
            <a:lvl4pPr marL="1828800" lvl="3" indent="-228600" algn="l">
              <a:lnSpc>
                <a:spcPct val="94000"/>
              </a:lnSpc>
              <a:spcBef>
                <a:spcPts val="850"/>
              </a:spcBef>
              <a:spcAft>
                <a:spcPts val="0"/>
              </a:spcAft>
              <a:buSzPts val="2000"/>
              <a:buNone/>
              <a:defRPr/>
            </a:lvl4pPr>
            <a:lvl5pPr marL="2286000" lvl="4" indent="-228600" algn="l">
              <a:lnSpc>
                <a:spcPct val="94000"/>
              </a:lnSpc>
              <a:spcBef>
                <a:spcPts val="575"/>
              </a:spcBef>
              <a:spcAft>
                <a:spcPts val="0"/>
              </a:spcAft>
              <a:buSzPts val="200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nhoud van twee" type="twoObj">
  <p:cSld name="TWO_OBJECTS"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21"/>
          <p:cNvSpPr txBox="1">
            <a:spLocks noGrp="1"/>
          </p:cNvSpPr>
          <p:nvPr>
            <p:ph type="title"/>
          </p:nvPr>
        </p:nvSpPr>
        <p:spPr>
          <a:xfrm>
            <a:off x="1795450" y="218250"/>
            <a:ext cx="6840600" cy="82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1" name="Google Shape;81;p21"/>
          <p:cNvSpPr txBox="1">
            <a:spLocks noGrp="1"/>
          </p:cNvSpPr>
          <p:nvPr>
            <p:ph type="body" idx="1"/>
          </p:nvPr>
        </p:nvSpPr>
        <p:spPr>
          <a:xfrm>
            <a:off x="457200" y="1203722"/>
            <a:ext cx="4013200" cy="33563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950" rIns="0" bIns="0" anchor="t" anchorCtr="0">
            <a:noAutofit/>
          </a:bodyPr>
          <a:lstStyle>
            <a:lvl1pPr marL="457200" lvl="0" indent="-228600" algn="l">
              <a:lnSpc>
                <a:spcPct val="94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1pPr>
            <a:lvl2pPr marL="914400" lvl="1" indent="-228600" algn="l">
              <a:lnSpc>
                <a:spcPct val="94000"/>
              </a:lnSpc>
              <a:spcBef>
                <a:spcPts val="1425"/>
              </a:spcBef>
              <a:spcAft>
                <a:spcPts val="0"/>
              </a:spcAft>
              <a:buSzPts val="2000"/>
              <a:buNone/>
              <a:defRPr/>
            </a:lvl2pPr>
            <a:lvl3pPr marL="1371600" lvl="2" indent="-228600" algn="l">
              <a:lnSpc>
                <a:spcPct val="94000"/>
              </a:lnSpc>
              <a:spcBef>
                <a:spcPts val="1138"/>
              </a:spcBef>
              <a:spcAft>
                <a:spcPts val="0"/>
              </a:spcAft>
              <a:buSzPts val="2000"/>
              <a:buNone/>
              <a:defRPr/>
            </a:lvl3pPr>
            <a:lvl4pPr marL="1828800" lvl="3" indent="-228600" algn="l">
              <a:lnSpc>
                <a:spcPct val="94000"/>
              </a:lnSpc>
              <a:spcBef>
                <a:spcPts val="850"/>
              </a:spcBef>
              <a:spcAft>
                <a:spcPts val="0"/>
              </a:spcAft>
              <a:buSzPts val="2000"/>
              <a:buNone/>
              <a:defRPr/>
            </a:lvl4pPr>
            <a:lvl5pPr marL="2286000" lvl="4" indent="-228600" algn="l">
              <a:lnSpc>
                <a:spcPct val="94000"/>
              </a:lnSpc>
              <a:spcBef>
                <a:spcPts val="575"/>
              </a:spcBef>
              <a:spcAft>
                <a:spcPts val="0"/>
              </a:spcAft>
              <a:buSzPts val="200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2" name="Google Shape;82;p21"/>
          <p:cNvSpPr txBox="1">
            <a:spLocks noGrp="1"/>
          </p:cNvSpPr>
          <p:nvPr>
            <p:ph type="body" idx="2"/>
          </p:nvPr>
        </p:nvSpPr>
        <p:spPr>
          <a:xfrm>
            <a:off x="4622800" y="1203722"/>
            <a:ext cx="4013200" cy="33563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950" rIns="0" bIns="0" anchor="t" anchorCtr="0">
            <a:noAutofit/>
          </a:bodyPr>
          <a:lstStyle>
            <a:lvl1pPr marL="457200" lvl="0" indent="-228600" algn="l">
              <a:lnSpc>
                <a:spcPct val="94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1pPr>
            <a:lvl2pPr marL="914400" lvl="1" indent="-228600" algn="l">
              <a:lnSpc>
                <a:spcPct val="94000"/>
              </a:lnSpc>
              <a:spcBef>
                <a:spcPts val="1425"/>
              </a:spcBef>
              <a:spcAft>
                <a:spcPts val="0"/>
              </a:spcAft>
              <a:buSzPts val="2000"/>
              <a:buNone/>
              <a:defRPr/>
            </a:lvl2pPr>
            <a:lvl3pPr marL="1371600" lvl="2" indent="-228600" algn="l">
              <a:lnSpc>
                <a:spcPct val="94000"/>
              </a:lnSpc>
              <a:spcBef>
                <a:spcPts val="1138"/>
              </a:spcBef>
              <a:spcAft>
                <a:spcPts val="0"/>
              </a:spcAft>
              <a:buSzPts val="2000"/>
              <a:buNone/>
              <a:defRPr/>
            </a:lvl3pPr>
            <a:lvl4pPr marL="1828800" lvl="3" indent="-228600" algn="l">
              <a:lnSpc>
                <a:spcPct val="94000"/>
              </a:lnSpc>
              <a:spcBef>
                <a:spcPts val="850"/>
              </a:spcBef>
              <a:spcAft>
                <a:spcPts val="0"/>
              </a:spcAft>
              <a:buSzPts val="2000"/>
              <a:buNone/>
              <a:defRPr/>
            </a:lvl4pPr>
            <a:lvl5pPr marL="2286000" lvl="4" indent="-228600" algn="l">
              <a:lnSpc>
                <a:spcPct val="94000"/>
              </a:lnSpc>
              <a:spcBef>
                <a:spcPts val="575"/>
              </a:spcBef>
              <a:spcAft>
                <a:spcPts val="0"/>
              </a:spcAft>
              <a:buSzPts val="200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ekop" type="secHead">
  <p:cSld name="SECTION_HEADER"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22"/>
          <p:cNvSpPr txBox="1"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6000"/>
            </a:lvl1pPr>
            <a:lvl2pPr lvl="1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5" name="Google Shape;85;p22"/>
          <p:cNvSpPr txBox="1">
            <a:spLocks noGrp="1"/>
          </p:cNvSpPr>
          <p:nvPr>
            <p:ph type="body" idx="1"/>
          </p:nvPr>
        </p:nvSpPr>
        <p:spPr>
          <a:xfrm>
            <a:off x="623888" y="3442097"/>
            <a:ext cx="7886700" cy="11251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950" rIns="0" bIns="0" anchor="t" anchorCtr="0">
            <a:noAutofit/>
          </a:bodyPr>
          <a:lstStyle>
            <a:lvl1pPr marL="457200" lvl="0" indent="-228600" algn="l">
              <a:lnSpc>
                <a:spcPct val="94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marL="914400" lvl="1" indent="-228600" algn="l">
              <a:lnSpc>
                <a:spcPct val="94000"/>
              </a:lnSpc>
              <a:spcBef>
                <a:spcPts val="1425"/>
              </a:spcBef>
              <a:spcAft>
                <a:spcPts val="0"/>
              </a:spcAft>
              <a:buSzPts val="2000"/>
              <a:buNone/>
              <a:defRPr sz="2000"/>
            </a:lvl2pPr>
            <a:lvl3pPr marL="1371600" lvl="2" indent="-228600" algn="l">
              <a:lnSpc>
                <a:spcPct val="94000"/>
              </a:lnSpc>
              <a:spcBef>
                <a:spcPts val="1138"/>
              </a:spcBef>
              <a:spcAft>
                <a:spcPts val="0"/>
              </a:spcAft>
              <a:buSzPts val="1800"/>
              <a:buNone/>
              <a:defRPr sz="1800"/>
            </a:lvl3pPr>
            <a:lvl4pPr marL="1828800" lvl="3" indent="-228600" algn="l">
              <a:lnSpc>
                <a:spcPct val="94000"/>
              </a:lnSpc>
              <a:spcBef>
                <a:spcPts val="850"/>
              </a:spcBef>
              <a:spcAft>
                <a:spcPts val="0"/>
              </a:spcAft>
              <a:buSzPts val="1600"/>
              <a:buNone/>
              <a:defRPr sz="1600"/>
            </a:lvl4pPr>
            <a:lvl5pPr marL="2286000" lvl="4" indent="-228600" algn="l">
              <a:lnSpc>
                <a:spcPct val="94000"/>
              </a:lnSpc>
              <a:spcBef>
                <a:spcPts val="575"/>
              </a:spcBef>
              <a:spcAft>
                <a:spcPts val="0"/>
              </a:spcAft>
              <a:buSzPts val="1600"/>
              <a:buNone/>
              <a:defRPr sz="16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el en object" type="obj">
  <p:cSld name="OBJECT"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23"/>
          <p:cNvSpPr txBox="1">
            <a:spLocks noGrp="1"/>
          </p:cNvSpPr>
          <p:nvPr>
            <p:ph type="title"/>
          </p:nvPr>
        </p:nvSpPr>
        <p:spPr>
          <a:xfrm>
            <a:off x="1795450" y="218250"/>
            <a:ext cx="6840600" cy="82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88" name="Google Shape;88;p23"/>
          <p:cNvSpPr txBox="1">
            <a:spLocks noGrp="1"/>
          </p:cNvSpPr>
          <p:nvPr>
            <p:ph type="body" idx="1"/>
          </p:nvPr>
        </p:nvSpPr>
        <p:spPr>
          <a:xfrm>
            <a:off x="1459275" y="1339175"/>
            <a:ext cx="7176900" cy="318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950" rIns="0" bIns="0" anchor="t" anchorCtr="0">
            <a:noAutofit/>
          </a:bodyPr>
          <a:lstStyle>
            <a:lvl1pPr marL="457200" lvl="0" indent="-228600" algn="l">
              <a:lnSpc>
                <a:spcPct val="94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1pPr>
            <a:lvl2pPr marL="914400" lvl="1" indent="-228600" algn="l">
              <a:lnSpc>
                <a:spcPct val="94000"/>
              </a:lnSpc>
              <a:spcBef>
                <a:spcPts val="1425"/>
              </a:spcBef>
              <a:spcAft>
                <a:spcPts val="0"/>
              </a:spcAft>
              <a:buSzPts val="2000"/>
              <a:buNone/>
              <a:defRPr/>
            </a:lvl2pPr>
            <a:lvl3pPr marL="1371600" lvl="2" indent="-228600" algn="l">
              <a:lnSpc>
                <a:spcPct val="94000"/>
              </a:lnSpc>
              <a:spcBef>
                <a:spcPts val="1138"/>
              </a:spcBef>
              <a:spcAft>
                <a:spcPts val="0"/>
              </a:spcAft>
              <a:buSzPts val="2000"/>
              <a:buNone/>
              <a:defRPr/>
            </a:lvl3pPr>
            <a:lvl4pPr marL="1828800" lvl="3" indent="-228600" algn="l">
              <a:lnSpc>
                <a:spcPct val="94000"/>
              </a:lnSpc>
              <a:spcBef>
                <a:spcPts val="850"/>
              </a:spcBef>
              <a:spcAft>
                <a:spcPts val="0"/>
              </a:spcAft>
              <a:buSzPts val="2000"/>
              <a:buNone/>
              <a:defRPr/>
            </a:lvl4pPr>
            <a:lvl5pPr marL="2286000" lvl="4" indent="-228600" algn="l">
              <a:lnSpc>
                <a:spcPct val="94000"/>
              </a:lnSpc>
              <a:spcBef>
                <a:spcPts val="575"/>
              </a:spcBef>
              <a:spcAft>
                <a:spcPts val="0"/>
              </a:spcAft>
              <a:buSzPts val="200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 dirty="0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eldia" type="title">
  <p:cSld name="TITLE"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24"/>
          <p:cNvSpPr txBox="1"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ctr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6000"/>
            </a:lvl1pPr>
            <a:lvl2pPr lvl="1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1" name="Google Shape;91;p24"/>
          <p:cNvSpPr txBox="1"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950" rIns="0" bIns="0" anchor="t" anchorCtr="0">
            <a:noAutofit/>
          </a:bodyPr>
          <a:lstStyle>
            <a:lvl1pPr lvl="0" algn="ctr">
              <a:lnSpc>
                <a:spcPct val="94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algn="ctr">
              <a:lnSpc>
                <a:spcPct val="94000"/>
              </a:lnSpc>
              <a:spcBef>
                <a:spcPts val="1425"/>
              </a:spcBef>
              <a:spcAft>
                <a:spcPts val="0"/>
              </a:spcAft>
              <a:buSzPts val="2000"/>
              <a:buNone/>
              <a:defRPr sz="2000"/>
            </a:lvl2pPr>
            <a:lvl3pPr lvl="2" algn="ctr">
              <a:lnSpc>
                <a:spcPct val="94000"/>
              </a:lnSpc>
              <a:spcBef>
                <a:spcPts val="1138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>
              <a:lnSpc>
                <a:spcPct val="94000"/>
              </a:lnSpc>
              <a:spcBef>
                <a:spcPts val="85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>
              <a:lnSpc>
                <a:spcPct val="94000"/>
              </a:lnSpc>
              <a:spcBef>
                <a:spcPts val="575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‹nr.›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2.png"/><Relationship Id="rId18" Type="http://schemas.openxmlformats.org/officeDocument/2006/relationships/image" Target="../media/image7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image" Target="../media/image1.png"/><Relationship Id="rId17" Type="http://schemas.openxmlformats.org/officeDocument/2006/relationships/image" Target="../media/image6.png"/><Relationship Id="rId2" Type="http://schemas.openxmlformats.org/officeDocument/2006/relationships/slideLayout" Target="../slideLayouts/slideLayout13.xml"/><Relationship Id="rId16" Type="http://schemas.openxmlformats.org/officeDocument/2006/relationships/image" Target="../media/image5.png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theme" Target="../theme/theme2.xml"/><Relationship Id="rId5" Type="http://schemas.openxmlformats.org/officeDocument/2006/relationships/slideLayout" Target="../slideLayouts/slideLayout16.xml"/><Relationship Id="rId15" Type="http://schemas.openxmlformats.org/officeDocument/2006/relationships/image" Target="../media/image4.png"/><Relationship Id="rId10" Type="http://schemas.openxmlformats.org/officeDocument/2006/relationships/slideLayout" Target="../slideLayouts/slideLayout21.xml"/><Relationship Id="rId19" Type="http://schemas.openxmlformats.org/officeDocument/2006/relationships/image" Target="../media/image8.png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3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‹nr.›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3"/>
          <p:cNvSpPr txBox="1"/>
          <p:nvPr/>
        </p:nvSpPr>
        <p:spPr>
          <a:xfrm>
            <a:off x="0" y="0"/>
            <a:ext cx="1217100" cy="5143500"/>
          </a:xfrm>
          <a:prstGeom prst="rect">
            <a:avLst/>
          </a:prstGeom>
          <a:solidFill>
            <a:srgbClr val="6BBE5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2" name="Google Shape;52;p13"/>
          <p:cNvSpPr txBox="1">
            <a:spLocks noGrp="1"/>
          </p:cNvSpPr>
          <p:nvPr>
            <p:ph type="title"/>
          </p:nvPr>
        </p:nvSpPr>
        <p:spPr>
          <a:xfrm>
            <a:off x="1795450" y="218250"/>
            <a:ext cx="6840600" cy="82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R="0" lvl="0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A6D6"/>
              </a:buClr>
              <a:buSzPts val="1400"/>
              <a:buFont typeface="Calibri"/>
              <a:buNone/>
              <a:defRPr sz="3000" b="1" i="0" u="none" strike="noStrike" cap="none">
                <a:solidFill>
                  <a:srgbClr val="00A6D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A6D6"/>
              </a:buClr>
              <a:buSzPts val="1400"/>
              <a:buFont typeface="Calibri"/>
              <a:buNone/>
              <a:defRPr sz="3000" b="1" i="0" u="none" strike="noStrike" cap="none">
                <a:solidFill>
                  <a:srgbClr val="00A6D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A6D6"/>
              </a:buClr>
              <a:buSzPts val="1400"/>
              <a:buFont typeface="Calibri"/>
              <a:buNone/>
              <a:defRPr sz="3000" b="1" i="0" u="none" strike="noStrike" cap="none">
                <a:solidFill>
                  <a:srgbClr val="00A6D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A6D6"/>
              </a:buClr>
              <a:buSzPts val="1400"/>
              <a:buFont typeface="Calibri"/>
              <a:buNone/>
              <a:defRPr sz="3000" b="1" i="0" u="none" strike="noStrike" cap="none">
                <a:solidFill>
                  <a:srgbClr val="00A6D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A6D6"/>
              </a:buClr>
              <a:buSzPts val="1400"/>
              <a:buFont typeface="Calibri"/>
              <a:buNone/>
              <a:defRPr sz="3000" b="1" i="0" u="none" strike="noStrike" cap="none">
                <a:solidFill>
                  <a:srgbClr val="00A6D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A6D6"/>
              </a:buClr>
              <a:buSzPts val="1400"/>
              <a:buFont typeface="Calibri"/>
              <a:buNone/>
              <a:defRPr sz="3000" b="1" i="0" u="none" strike="noStrike" cap="none">
                <a:solidFill>
                  <a:srgbClr val="00A6D6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A6D6"/>
              </a:buClr>
              <a:buSzPts val="1400"/>
              <a:buFont typeface="Calibri"/>
              <a:buNone/>
              <a:defRPr sz="3000" b="1" i="0" u="none" strike="noStrike" cap="none">
                <a:solidFill>
                  <a:srgbClr val="00A6D6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A6D6"/>
              </a:buClr>
              <a:buSzPts val="1400"/>
              <a:buFont typeface="Calibri"/>
              <a:buNone/>
              <a:defRPr sz="3000" b="1" i="0" u="none" strike="noStrike" cap="none">
                <a:solidFill>
                  <a:srgbClr val="00A6D6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A6D6"/>
              </a:buClr>
              <a:buSzPts val="1400"/>
              <a:buFont typeface="Calibri"/>
              <a:buNone/>
              <a:defRPr sz="3000" b="1" i="0" u="none" strike="noStrike" cap="none">
                <a:solidFill>
                  <a:srgbClr val="00A6D6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dirty="0"/>
          </a:p>
        </p:txBody>
      </p:sp>
      <p:sp>
        <p:nvSpPr>
          <p:cNvPr id="53" name="Google Shape;53;p13"/>
          <p:cNvSpPr txBox="1">
            <a:spLocks noGrp="1"/>
          </p:cNvSpPr>
          <p:nvPr>
            <p:ph type="body" idx="1"/>
          </p:nvPr>
        </p:nvSpPr>
        <p:spPr>
          <a:xfrm>
            <a:off x="1459275" y="1339175"/>
            <a:ext cx="7176900" cy="318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950" rIns="0" bIns="0" anchor="t" anchorCtr="0">
            <a:noAutofit/>
          </a:bodyPr>
          <a:lstStyle>
            <a:lvl1pPr marL="457200" marR="0" lvl="0" indent="-228600" algn="l" rtl="0">
              <a:lnSpc>
                <a:spcPct val="94000"/>
              </a:lnSpc>
              <a:spcBef>
                <a:spcPts val="0"/>
              </a:spcBef>
              <a:spcAft>
                <a:spcPts val="0"/>
              </a:spcAft>
              <a:buSzPts val="2000"/>
              <a:buFont typeface="Calibri"/>
              <a:buNone/>
              <a:defRPr sz="200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94000"/>
              </a:lnSpc>
              <a:spcBef>
                <a:spcPts val="1425"/>
              </a:spcBef>
              <a:spcAft>
                <a:spcPts val="0"/>
              </a:spcAft>
              <a:buSzPts val="2000"/>
              <a:buFont typeface="Calibri"/>
              <a:buNone/>
              <a:defRPr sz="200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94000"/>
              </a:lnSpc>
              <a:spcBef>
                <a:spcPts val="1138"/>
              </a:spcBef>
              <a:spcAft>
                <a:spcPts val="0"/>
              </a:spcAft>
              <a:buSzPts val="2000"/>
              <a:buFont typeface="Calibri"/>
              <a:buNone/>
              <a:defRPr sz="200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94000"/>
              </a:lnSpc>
              <a:spcBef>
                <a:spcPts val="850"/>
              </a:spcBef>
              <a:spcAft>
                <a:spcPts val="0"/>
              </a:spcAft>
              <a:buSzPts val="2000"/>
              <a:buFont typeface="Calibri"/>
              <a:buNone/>
              <a:defRPr sz="200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94000"/>
              </a:lnSpc>
              <a:spcBef>
                <a:spcPts val="575"/>
              </a:spcBef>
              <a:spcAft>
                <a:spcPts val="0"/>
              </a:spcAft>
              <a:buSzPts val="2000"/>
              <a:buFont typeface="Calibri"/>
              <a:buNone/>
              <a:defRPr sz="200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Char char="•"/>
              <a:defRPr sz="200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Char char="•"/>
              <a:defRPr sz="200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Char char="•"/>
              <a:defRPr sz="200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Char char="•"/>
              <a:defRPr sz="200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dirty="0"/>
          </a:p>
        </p:txBody>
      </p:sp>
      <p:sp>
        <p:nvSpPr>
          <p:cNvPr id="55" name="Google Shape;55;p13"/>
          <p:cNvSpPr txBox="1"/>
          <p:nvPr/>
        </p:nvSpPr>
        <p:spPr>
          <a:xfrm>
            <a:off x="3460650" y="4903300"/>
            <a:ext cx="2938200" cy="21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8000" tIns="18000" rIns="18000" bIns="1800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 dirty="0">
                <a:solidFill>
                  <a:srgbClr val="6BBE50"/>
                </a:solidFill>
                <a:latin typeface="Calibri"/>
                <a:ea typeface="Calibri"/>
                <a:cs typeface="Calibri"/>
                <a:sym typeface="Calibri"/>
              </a:rPr>
              <a:t>© www.ontwerpenindeklas.nl</a:t>
            </a:r>
            <a:endParaRPr sz="1200" dirty="0">
              <a:solidFill>
                <a:srgbClr val="6BBE5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" name="Picture 2" descr="A picture containing text, plant, tree, maple&#10;&#10;Description automatically generated">
            <a:extLst>
              <a:ext uri="{FF2B5EF4-FFF2-40B4-BE49-F238E27FC236}">
                <a16:creationId xmlns:a16="http://schemas.microsoft.com/office/drawing/2014/main" id="{B63F3F32-A924-81C9-1B7B-E596F8B97B75}"/>
              </a:ext>
            </a:extLst>
          </p:cNvPr>
          <p:cNvPicPr>
            <a:picLocks noChangeAspect="1"/>
          </p:cNvPicPr>
          <p:nvPr userDrawn="1"/>
        </p:nvPicPr>
        <p:blipFill>
          <a:blip r:embed="rId12"/>
          <a:stretch>
            <a:fillRect/>
          </a:stretch>
        </p:blipFill>
        <p:spPr>
          <a:xfrm rot="8326871">
            <a:off x="7814109" y="-213928"/>
            <a:ext cx="1389952" cy="1078411"/>
          </a:xfrm>
          <a:prstGeom prst="rect">
            <a:avLst/>
          </a:prstGeom>
        </p:spPr>
      </p:pic>
      <p:pic>
        <p:nvPicPr>
          <p:cNvPr id="5" name="Picture 4" descr="A picture containing text, silhouette, plant&#10;&#10;Description automatically generated">
            <a:extLst>
              <a:ext uri="{FF2B5EF4-FFF2-40B4-BE49-F238E27FC236}">
                <a16:creationId xmlns:a16="http://schemas.microsoft.com/office/drawing/2014/main" id="{EB3045BC-282E-59E1-CF41-821D23FEA1A1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 rot="17665171">
            <a:off x="8322039" y="211951"/>
            <a:ext cx="993355" cy="1243650"/>
          </a:xfrm>
          <a:prstGeom prst="rect">
            <a:avLst/>
          </a:prstGeom>
        </p:spPr>
      </p:pic>
      <p:pic>
        <p:nvPicPr>
          <p:cNvPr id="7" name="Picture 6" descr="A picture containing text, plant, leaf, fern&#10;&#10;Description automatically generated">
            <a:extLst>
              <a:ext uri="{FF2B5EF4-FFF2-40B4-BE49-F238E27FC236}">
                <a16:creationId xmlns:a16="http://schemas.microsoft.com/office/drawing/2014/main" id="{3A9E2E7C-9CB8-A425-A592-221CD3A7BFED}"/>
              </a:ext>
            </a:extLst>
          </p:cNvPr>
          <p:cNvPicPr>
            <a:picLocks noChangeAspect="1"/>
          </p:cNvPicPr>
          <p:nvPr userDrawn="1"/>
        </p:nvPicPr>
        <p:blipFill>
          <a:blip r:embed="rId14"/>
          <a:stretch>
            <a:fillRect/>
          </a:stretch>
        </p:blipFill>
        <p:spPr>
          <a:xfrm rot="4184843">
            <a:off x="-1805099" y="141819"/>
            <a:ext cx="3697232" cy="3224791"/>
          </a:xfrm>
          <a:prstGeom prst="rect">
            <a:avLst/>
          </a:prstGeom>
        </p:spPr>
      </p:pic>
      <p:pic>
        <p:nvPicPr>
          <p:cNvPr id="9" name="Picture 8" descr="A picture containing text, silhouette&#10;&#10;Description automatically generated">
            <a:extLst>
              <a:ext uri="{FF2B5EF4-FFF2-40B4-BE49-F238E27FC236}">
                <a16:creationId xmlns:a16="http://schemas.microsoft.com/office/drawing/2014/main" id="{467C6D17-97B2-BFDD-DE1C-B65679CF607D}"/>
              </a:ext>
            </a:extLst>
          </p:cNvPr>
          <p:cNvPicPr>
            <a:picLocks noChangeAspect="1"/>
          </p:cNvPicPr>
          <p:nvPr userDrawn="1"/>
        </p:nvPicPr>
        <p:blipFill>
          <a:blip r:embed="rId15"/>
          <a:stretch>
            <a:fillRect/>
          </a:stretch>
        </p:blipFill>
        <p:spPr>
          <a:xfrm rot="15420997">
            <a:off x="-333074" y="2781805"/>
            <a:ext cx="1161290" cy="1453899"/>
          </a:xfrm>
          <a:prstGeom prst="rect">
            <a:avLst/>
          </a:prstGeom>
        </p:spPr>
      </p:pic>
      <p:pic>
        <p:nvPicPr>
          <p:cNvPr id="11" name="Picture 10" descr="A picture containing text, plant&#10;&#10;Description automatically generated">
            <a:extLst>
              <a:ext uri="{FF2B5EF4-FFF2-40B4-BE49-F238E27FC236}">
                <a16:creationId xmlns:a16="http://schemas.microsoft.com/office/drawing/2014/main" id="{02D6ADFB-FBE6-F00B-A7DF-D0ABBF38EA8F}"/>
              </a:ext>
            </a:extLst>
          </p:cNvPr>
          <p:cNvPicPr>
            <a:picLocks noChangeAspect="1"/>
          </p:cNvPicPr>
          <p:nvPr userDrawn="1"/>
        </p:nvPicPr>
        <p:blipFill>
          <a:blip r:embed="rId16"/>
          <a:stretch>
            <a:fillRect/>
          </a:stretch>
        </p:blipFill>
        <p:spPr>
          <a:xfrm rot="17677820">
            <a:off x="-927146" y="1298209"/>
            <a:ext cx="1734986" cy="1346110"/>
          </a:xfrm>
          <a:prstGeom prst="rect">
            <a:avLst/>
          </a:prstGeom>
        </p:spPr>
      </p:pic>
      <p:pic>
        <p:nvPicPr>
          <p:cNvPr id="15" name="Picture 14" descr="Logo&#10;&#10;Description automatically generated">
            <a:extLst>
              <a:ext uri="{FF2B5EF4-FFF2-40B4-BE49-F238E27FC236}">
                <a16:creationId xmlns:a16="http://schemas.microsoft.com/office/drawing/2014/main" id="{4B00DD99-D31A-73F5-A2E2-F0C4CAA1C1B4}"/>
              </a:ext>
            </a:extLst>
          </p:cNvPr>
          <p:cNvPicPr>
            <a:picLocks noChangeAspect="1"/>
          </p:cNvPicPr>
          <p:nvPr userDrawn="1"/>
        </p:nvPicPr>
        <p:blipFill>
          <a:blip r:embed="rId17"/>
          <a:stretch>
            <a:fillRect/>
          </a:stretch>
        </p:blipFill>
        <p:spPr>
          <a:xfrm>
            <a:off x="-964131" y="3942529"/>
            <a:ext cx="2423406" cy="2263466"/>
          </a:xfrm>
          <a:prstGeom prst="rect">
            <a:avLst/>
          </a:prstGeom>
        </p:spPr>
      </p:pic>
      <p:pic>
        <p:nvPicPr>
          <p:cNvPr id="17" name="Picture 16" descr="A picture containing plant, tree, frond, leaf&#10;&#10;Description automatically generated">
            <a:extLst>
              <a:ext uri="{FF2B5EF4-FFF2-40B4-BE49-F238E27FC236}">
                <a16:creationId xmlns:a16="http://schemas.microsoft.com/office/drawing/2014/main" id="{6DC47542-BA7D-000A-E95D-B1D9F5E03350}"/>
              </a:ext>
            </a:extLst>
          </p:cNvPr>
          <p:cNvPicPr>
            <a:picLocks noChangeAspect="1"/>
          </p:cNvPicPr>
          <p:nvPr userDrawn="1"/>
        </p:nvPicPr>
        <p:blipFill>
          <a:blip r:embed="rId18"/>
          <a:stretch>
            <a:fillRect/>
          </a:stretch>
        </p:blipFill>
        <p:spPr>
          <a:xfrm rot="2727153">
            <a:off x="6992020" y="3380705"/>
            <a:ext cx="2566956" cy="3089088"/>
          </a:xfrm>
          <a:prstGeom prst="rect">
            <a:avLst/>
          </a:prstGeom>
        </p:spPr>
      </p:pic>
      <p:pic>
        <p:nvPicPr>
          <p:cNvPr id="54" name="Google Shape;54;p13"/>
          <p:cNvPicPr preferRelativeResize="0"/>
          <p:nvPr/>
        </p:nvPicPr>
        <p:blipFill>
          <a:blip r:embed="rId19"/>
          <a:srcRect/>
          <a:stretch/>
        </p:blipFill>
        <p:spPr>
          <a:xfrm>
            <a:off x="324112" y="112952"/>
            <a:ext cx="1288671" cy="1226225"/>
          </a:xfrm>
          <a:prstGeom prst="rect">
            <a:avLst/>
          </a:prstGeom>
          <a:noFill/>
          <a:ln>
            <a:noFill/>
          </a:ln>
        </p:spPr>
      </p:pic>
    </p:spTree>
  </p:cSld>
  <p:clrMap bg1="lt1" tx1="dk1" bg2="dk2" tx2="lt2" accent1="accent1" accent2="accent2" accent3="accent3" accent4="accent4" accent5="accent5" accent6="accent6" hlink="hlink" folHlink="folHlink"/>
  <p:sldLayoutIdLst>
    <p:sldLayoutId id="2147483660" r:id="rId1"/>
    <p:sldLayoutId id="2147483661" r:id="rId2"/>
    <p:sldLayoutId id="2147483662" r:id="rId3"/>
    <p:sldLayoutId id="2147483663" r:id="rId4"/>
    <p:sldLayoutId id="2147483664" r:id="rId5"/>
    <p:sldLayoutId id="2147483665" r:id="rId6"/>
    <p:sldLayoutId id="2147483666" r:id="rId7"/>
    <p:sldLayoutId id="2147483667" r:id="rId8"/>
    <p:sldLayoutId id="2147483668" r:id="rId9"/>
    <p:sldLayoutId id="2147483669" r:id="rId10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 baseline="0">
          <a:solidFill>
            <a:srgbClr val="DC098C"/>
          </a:solidFill>
          <a:latin typeface="Architects Daughter" panose="02000505000000020004" pitchFamily="2" charset="0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 baseline="0">
          <a:solidFill>
            <a:srgbClr val="000000"/>
          </a:solidFill>
          <a:latin typeface="Architects Daughter" panose="02000505000000020004" pitchFamily="2" charset="0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0.xml"/><Relationship Id="rId4" Type="http://schemas.openxmlformats.org/officeDocument/2006/relationships/image" Target="../media/image10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0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0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0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jpg"/><Relationship Id="rId3" Type="http://schemas.openxmlformats.org/officeDocument/2006/relationships/image" Target="../media/image11.jpg"/><Relationship Id="rId7" Type="http://schemas.openxmlformats.org/officeDocument/2006/relationships/image" Target="../media/image15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0.xml"/><Relationship Id="rId6" Type="http://schemas.openxmlformats.org/officeDocument/2006/relationships/image" Target="../media/image14.jpg"/><Relationship Id="rId5" Type="http://schemas.openxmlformats.org/officeDocument/2006/relationships/image" Target="../media/image13.jpg"/><Relationship Id="rId10" Type="http://schemas.openxmlformats.org/officeDocument/2006/relationships/image" Target="../media/image18.jpg"/><Relationship Id="rId4" Type="http://schemas.openxmlformats.org/officeDocument/2006/relationships/image" Target="../media/image12.jpg"/><Relationship Id="rId9" Type="http://schemas.openxmlformats.org/officeDocument/2006/relationships/image" Target="../media/image17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0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0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0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0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20.xml"/><Relationship Id="rId1" Type="http://schemas.openxmlformats.org/officeDocument/2006/relationships/video" Target="https://www.youtube.com/embed/k_OGhlrsnT0?start=600&amp;feature=oembed" TargetMode="External"/><Relationship Id="rId4" Type="http://schemas.openxmlformats.org/officeDocument/2006/relationships/image" Target="../media/image2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26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b="1" spc="300" dirty="0" err="1">
                <a:solidFill>
                  <a:srgbClr val="8DC643"/>
                </a:solidFill>
                <a:latin typeface="+mj-lt"/>
                <a:cs typeface="Cavolini" panose="03000502040302020204" pitchFamily="66" charset="0"/>
              </a:rPr>
              <a:t>Ontwerp</a:t>
            </a:r>
            <a:r>
              <a:rPr lang="en-GB" b="1" spc="300" dirty="0">
                <a:solidFill>
                  <a:srgbClr val="8DC643"/>
                </a:solidFill>
                <a:latin typeface="+mj-lt"/>
                <a:cs typeface="Cavolini" panose="03000502040302020204" pitchFamily="66" charset="0"/>
              </a:rPr>
              <a:t> je mee?</a:t>
            </a:r>
            <a:endParaRPr b="1" spc="300" dirty="0">
              <a:solidFill>
                <a:srgbClr val="8DC643"/>
              </a:solidFill>
              <a:latin typeface="+mj-lt"/>
              <a:cs typeface="Cavolini" panose="03000502040302020204" pitchFamily="66" charset="0"/>
            </a:endParaRPr>
          </a:p>
        </p:txBody>
      </p:sp>
      <p:pic>
        <p:nvPicPr>
          <p:cNvPr id="107" name="Google Shape;107;p26"/>
          <p:cNvPicPr preferRelativeResize="0"/>
          <p:nvPr/>
        </p:nvPicPr>
        <p:blipFill>
          <a:blip r:embed="rId3"/>
          <a:srcRect/>
          <a:stretch/>
        </p:blipFill>
        <p:spPr>
          <a:xfrm>
            <a:off x="7348550" y="3410297"/>
            <a:ext cx="1644363" cy="1644363"/>
          </a:xfrm>
          <a:prstGeom prst="rect">
            <a:avLst/>
          </a:prstGeom>
          <a:noFill/>
          <a:ln>
            <a:noFill/>
          </a:ln>
        </p:spPr>
      </p:pic>
      <p:pic>
        <p:nvPicPr>
          <p:cNvPr id="2" name="Afbeelding 1">
            <a:extLst>
              <a:ext uri="{FF2B5EF4-FFF2-40B4-BE49-F238E27FC236}">
                <a16:creationId xmlns:a16="http://schemas.microsoft.com/office/drawing/2014/main" id="{2A76023C-468B-4C4C-BAA5-0BCD3B7A4AC0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/>
        </p:blipFill>
        <p:spPr>
          <a:xfrm>
            <a:off x="1803756" y="1301253"/>
            <a:ext cx="2378141" cy="2894289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3" name="Google Shape;106;p26">
            <a:extLst>
              <a:ext uri="{FF2B5EF4-FFF2-40B4-BE49-F238E27FC236}">
                <a16:creationId xmlns:a16="http://schemas.microsoft.com/office/drawing/2014/main" id="{294179B4-6CC8-81E2-799F-29A54405B5CD}"/>
              </a:ext>
            </a:extLst>
          </p:cNvPr>
          <p:cNvSpPr txBox="1">
            <a:spLocks noGrp="1"/>
          </p:cNvSpPr>
          <p:nvPr/>
        </p:nvSpPr>
        <p:spPr>
          <a:xfrm>
            <a:off x="3105086" y="1301253"/>
            <a:ext cx="5808273" cy="318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95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228600" algn="l" rtl="0">
              <a:lnSpc>
                <a:spcPct val="94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Calibri"/>
              <a:buNone/>
              <a:defRPr sz="20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94000"/>
              </a:lnSpc>
              <a:spcBef>
                <a:spcPts val="1425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Calibri"/>
              <a:buNone/>
              <a:defRPr sz="20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94000"/>
              </a:lnSpc>
              <a:spcBef>
                <a:spcPts val="1138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Calibri"/>
              <a:buNone/>
              <a:defRPr sz="20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94000"/>
              </a:lnSpc>
              <a:spcBef>
                <a:spcPts val="85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Calibri"/>
              <a:buNone/>
              <a:defRPr sz="20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94000"/>
              </a:lnSpc>
              <a:spcBef>
                <a:spcPts val="575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Calibri"/>
              <a:buNone/>
              <a:defRPr sz="20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10160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</a:pPr>
            <a:r>
              <a:rPr lang="nl-NL" sz="2200" dirty="0">
                <a:solidFill>
                  <a:schemeClr val="dk1"/>
                </a:solidFill>
                <a:latin typeface="+mj-lt"/>
                <a:cs typeface="Calibri" panose="020F0502020204030204" pitchFamily="34" charset="0"/>
              </a:rPr>
              <a:t>Lees mee over                            plastic afval.</a:t>
            </a:r>
          </a:p>
          <a:p>
            <a:pPr marL="10160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</a:pPr>
            <a:r>
              <a:rPr lang="nl-NL" sz="2400" dirty="0">
                <a:solidFill>
                  <a:schemeClr val="dk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</p:txBody>
      </p:sp>
      <p:sp>
        <p:nvSpPr>
          <p:cNvPr id="4" name="Tekstvak 9">
            <a:extLst>
              <a:ext uri="{FF2B5EF4-FFF2-40B4-BE49-F238E27FC236}">
                <a16:creationId xmlns:a16="http://schemas.microsoft.com/office/drawing/2014/main" id="{DA2DE27B-2A8A-40EF-8401-95ACF70E0D6E}"/>
              </a:ext>
            </a:extLst>
          </p:cNvPr>
          <p:cNvSpPr txBox="1"/>
          <p:nvPr/>
        </p:nvSpPr>
        <p:spPr>
          <a:xfrm>
            <a:off x="4439704" y="2516083"/>
            <a:ext cx="3139038" cy="1573508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10160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</a:pPr>
            <a:r>
              <a:rPr lang="nl-NL" sz="2200" dirty="0">
                <a:solidFill>
                  <a:schemeClr val="dk1"/>
                </a:solidFill>
                <a:latin typeface="+mj-lt"/>
                <a:cs typeface="Calibri" panose="020F0502020204030204" pitchFamily="34" charset="0"/>
              </a:rPr>
              <a:t>Verzin oplossingen om zonder plastic te trakteren.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27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pc="300" dirty="0">
                <a:solidFill>
                  <a:srgbClr val="8DC643"/>
                </a:solidFill>
                <a:latin typeface="+mj-lt"/>
                <a:cs typeface="Cavolini" panose="03000502040302020204" pitchFamily="66" charset="0"/>
              </a:rPr>
              <a:t>5. </a:t>
            </a:r>
            <a:r>
              <a:rPr lang="en-GB" spc="300" dirty="0" err="1">
                <a:solidFill>
                  <a:srgbClr val="8DC643"/>
                </a:solidFill>
                <a:latin typeface="+mj-lt"/>
                <a:cs typeface="Cavolini" panose="03000502040302020204" pitchFamily="66" charset="0"/>
              </a:rPr>
              <a:t>Presenteren</a:t>
            </a:r>
            <a:endParaRPr spc="300" dirty="0">
              <a:solidFill>
                <a:srgbClr val="8DC643"/>
              </a:solidFill>
              <a:latin typeface="+mj-lt"/>
              <a:cs typeface="Cavolini" panose="03000502040302020204" pitchFamily="66" charset="0"/>
            </a:endParaRPr>
          </a:p>
        </p:txBody>
      </p:sp>
      <p:sp>
        <p:nvSpPr>
          <p:cNvPr id="6" name="Google Shape;106;p26">
            <a:extLst>
              <a:ext uri="{FF2B5EF4-FFF2-40B4-BE49-F238E27FC236}">
                <a16:creationId xmlns:a16="http://schemas.microsoft.com/office/drawing/2014/main" id="{C4D445BE-0285-4510-BE7E-71C1459DD329}"/>
              </a:ext>
            </a:extLst>
          </p:cNvPr>
          <p:cNvSpPr txBox="1">
            <a:spLocks/>
          </p:cNvSpPr>
          <p:nvPr/>
        </p:nvSpPr>
        <p:spPr>
          <a:xfrm>
            <a:off x="3180793" y="1664445"/>
            <a:ext cx="4667807" cy="318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95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228600" algn="l" rtl="0">
              <a:lnSpc>
                <a:spcPct val="94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Calibri"/>
              <a:buNone/>
              <a:defRPr sz="20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94000"/>
              </a:lnSpc>
              <a:spcBef>
                <a:spcPts val="1425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Calibri"/>
              <a:buNone/>
              <a:defRPr sz="20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94000"/>
              </a:lnSpc>
              <a:spcBef>
                <a:spcPts val="1138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Calibri"/>
              <a:buNone/>
              <a:defRPr sz="20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94000"/>
              </a:lnSpc>
              <a:spcBef>
                <a:spcPts val="85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Calibri"/>
              <a:buNone/>
              <a:defRPr sz="20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94000"/>
              </a:lnSpc>
              <a:spcBef>
                <a:spcPts val="575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Calibri"/>
              <a:buNone/>
              <a:defRPr sz="20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558800" indent="-457200">
              <a:lnSpc>
                <a:spcPct val="150000"/>
              </a:lnSpc>
              <a:buClr>
                <a:schemeClr val="dk1"/>
              </a:buClr>
              <a:buFont typeface="+mj-lt"/>
              <a:buAutoNum type="arabicPeriod"/>
            </a:pPr>
            <a:r>
              <a:rPr lang="nl-NL" sz="2200" dirty="0">
                <a:latin typeface="+mj-lt"/>
                <a:cs typeface="Cavolini" panose="03000502040302020204" pitchFamily="66" charset="0"/>
              </a:rPr>
              <a:t>Houd ontwerp omhoog.</a:t>
            </a:r>
          </a:p>
          <a:p>
            <a:pPr marL="558800" indent="-457200">
              <a:lnSpc>
                <a:spcPct val="150000"/>
              </a:lnSpc>
              <a:buClr>
                <a:schemeClr val="dk1"/>
              </a:buClr>
              <a:buFont typeface="+mj-lt"/>
              <a:buAutoNum type="arabicPeriod"/>
            </a:pPr>
            <a:r>
              <a:rPr lang="nl-NL" sz="2200" dirty="0">
                <a:latin typeface="+mj-lt"/>
                <a:cs typeface="Cavolini" panose="03000502040302020204" pitchFamily="66" charset="0"/>
              </a:rPr>
              <a:t>Vertel in </a:t>
            </a:r>
            <a:r>
              <a:rPr lang="nl-NL" sz="2200" b="1" dirty="0">
                <a:latin typeface="+mj-lt"/>
                <a:cs typeface="Cavolini" panose="03000502040302020204" pitchFamily="66" charset="0"/>
              </a:rPr>
              <a:t>één zin</a:t>
            </a:r>
            <a:r>
              <a:rPr lang="nl-NL" sz="2200" dirty="0">
                <a:latin typeface="+mj-lt"/>
                <a:cs typeface="Cavolini" panose="03000502040302020204" pitchFamily="66" charset="0"/>
              </a:rPr>
              <a:t>.</a:t>
            </a:r>
          </a:p>
          <a:p>
            <a:pPr marL="558800" indent="-457200">
              <a:lnSpc>
                <a:spcPct val="150000"/>
              </a:lnSpc>
              <a:buClr>
                <a:schemeClr val="dk1"/>
              </a:buClr>
              <a:buFont typeface="+mj-lt"/>
              <a:buAutoNum type="arabicPeriod"/>
            </a:pPr>
            <a:endParaRPr lang="nl-NL" sz="2200" dirty="0">
              <a:latin typeface="+mj-lt"/>
              <a:cs typeface="Cavolini" panose="03000502040302020204" pitchFamily="66" charset="0"/>
            </a:endParaRPr>
          </a:p>
          <a:p>
            <a:pPr marL="558800" indent="-457200">
              <a:lnSpc>
                <a:spcPct val="150000"/>
              </a:lnSpc>
              <a:buClr>
                <a:schemeClr val="dk1"/>
              </a:buClr>
              <a:buFont typeface="+mj-lt"/>
              <a:buAutoNum type="arabicPeriod"/>
            </a:pPr>
            <a:endParaRPr lang="nl-NL" sz="2200" dirty="0">
              <a:latin typeface="+mj-lt"/>
              <a:cs typeface="Cavolini" panose="03000502040302020204" pitchFamily="66" charset="0"/>
            </a:endParaRPr>
          </a:p>
          <a:p>
            <a:pPr marL="101600" indent="0">
              <a:lnSpc>
                <a:spcPct val="150000"/>
              </a:lnSpc>
              <a:buClr>
                <a:schemeClr val="dk1"/>
              </a:buClr>
            </a:pPr>
            <a:endParaRPr lang="nl-NL" sz="2200" dirty="0">
              <a:latin typeface="+mj-lt"/>
              <a:cs typeface="Cavolini" panose="03000502040302020204" pitchFamily="66" charset="0"/>
            </a:endParaRPr>
          </a:p>
          <a:p>
            <a:pPr marL="444500" indent="-342900">
              <a:lnSpc>
                <a:spcPct val="150000"/>
              </a:lnSpc>
              <a:buClr>
                <a:schemeClr val="dk1"/>
              </a:buClr>
              <a:buFont typeface="Arial" panose="020B0604020202020204" pitchFamily="34" charset="0"/>
              <a:buChar char="•"/>
            </a:pPr>
            <a:endParaRPr lang="nl-NL" sz="2200" dirty="0">
              <a:solidFill>
                <a:srgbClr val="DC098C"/>
              </a:solidFill>
              <a:latin typeface="+mj-lt"/>
              <a:cs typeface="Cavolini" panose="03000502040302020204" pitchFamily="66" charset="0"/>
            </a:endParaRPr>
          </a:p>
        </p:txBody>
      </p:sp>
      <p:sp>
        <p:nvSpPr>
          <p:cNvPr id="4" name="Tekstvak 3">
            <a:extLst>
              <a:ext uri="{FF2B5EF4-FFF2-40B4-BE49-F238E27FC236}">
                <a16:creationId xmlns:a16="http://schemas.microsoft.com/office/drawing/2014/main" id="{D9499300-734E-43A0-B19D-51FD687B7232}"/>
              </a:ext>
            </a:extLst>
          </p:cNvPr>
          <p:cNvSpPr txBox="1"/>
          <p:nvPr/>
        </p:nvSpPr>
        <p:spPr>
          <a:xfrm>
            <a:off x="1623999" y="829774"/>
            <a:ext cx="6527020" cy="5578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01600" indent="0">
              <a:lnSpc>
                <a:spcPct val="150000"/>
              </a:lnSpc>
              <a:buClr>
                <a:schemeClr val="dk1"/>
              </a:buClr>
            </a:pPr>
            <a:r>
              <a:rPr lang="nl-NL" sz="2200" dirty="0">
                <a:latin typeface="+mj-lt"/>
                <a:cs typeface="Cavolini" panose="03000502040302020204" pitchFamily="66" charset="0"/>
              </a:rPr>
              <a:t>Eerst even opruimen </a:t>
            </a:r>
            <a:r>
              <a:rPr lang="nl-NL" sz="2200" dirty="0">
                <a:latin typeface="+mj-lt"/>
                <a:cs typeface="Cavolini" panose="03000502040302020204" pitchFamily="66" charset="0"/>
                <a:sym typeface="Wingdings" panose="05000000000000000000" pitchFamily="2" charset="2"/>
              </a:rPr>
              <a:t> </a:t>
            </a:r>
            <a:endParaRPr lang="nl-NL" sz="2200" dirty="0">
              <a:latin typeface="+mj-lt"/>
              <a:cs typeface="Cavolini" panose="03000502040302020204" pitchFamily="66" charset="0"/>
            </a:endParaRPr>
          </a:p>
        </p:txBody>
      </p:sp>
      <p:pic>
        <p:nvPicPr>
          <p:cNvPr id="7" name="Afbeelding 6">
            <a:extLst>
              <a:ext uri="{FF2B5EF4-FFF2-40B4-BE49-F238E27FC236}">
                <a16:creationId xmlns:a16="http://schemas.microsoft.com/office/drawing/2014/main" id="{1D58001C-A7FA-4D18-8499-51E452399C87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435159" y="1703744"/>
            <a:ext cx="2378141" cy="2894289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3" name="Tekstvak 2">
            <a:extLst>
              <a:ext uri="{FF2B5EF4-FFF2-40B4-BE49-F238E27FC236}">
                <a16:creationId xmlns:a16="http://schemas.microsoft.com/office/drawing/2014/main" id="{1D352444-818F-E9C4-C311-C38FC44C086A}"/>
              </a:ext>
            </a:extLst>
          </p:cNvPr>
          <p:cNvSpPr txBox="1"/>
          <p:nvPr/>
        </p:nvSpPr>
        <p:spPr>
          <a:xfrm>
            <a:off x="3093237" y="3532357"/>
            <a:ext cx="3588544" cy="106567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01600" indent="0" algn="ctr">
              <a:lnSpc>
                <a:spcPct val="150000"/>
              </a:lnSpc>
              <a:buClr>
                <a:schemeClr val="dk1"/>
              </a:buClr>
            </a:pPr>
            <a:r>
              <a:rPr lang="nl-NL" sz="2200" dirty="0">
                <a:solidFill>
                  <a:srgbClr val="DC098C"/>
                </a:solidFill>
                <a:latin typeface="+mj-lt"/>
                <a:cs typeface="Cavolini" panose="03000502040302020204" pitchFamily="66" charset="0"/>
              </a:rPr>
              <a:t>Trakteer </a:t>
            </a:r>
          </a:p>
          <a:p>
            <a:pPr marL="101600" indent="0" algn="ctr">
              <a:lnSpc>
                <a:spcPct val="150000"/>
              </a:lnSpc>
              <a:buClr>
                <a:schemeClr val="dk1"/>
              </a:buClr>
            </a:pPr>
            <a:r>
              <a:rPr lang="nl-NL" sz="2200" dirty="0">
                <a:solidFill>
                  <a:srgbClr val="DC098C"/>
                </a:solidFill>
                <a:latin typeface="+mj-lt"/>
                <a:cs typeface="Cavolini" panose="03000502040302020204" pitchFamily="66" charset="0"/>
              </a:rPr>
              <a:t>zonder plastic!</a:t>
            </a:r>
          </a:p>
        </p:txBody>
      </p:sp>
    </p:spTree>
    <p:extLst>
      <p:ext uri="{BB962C8B-B14F-4D97-AF65-F5344CB8AC3E}">
        <p14:creationId xmlns:p14="http://schemas.microsoft.com/office/powerpoint/2010/main" val="322826479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30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pc="300" dirty="0" err="1">
                <a:solidFill>
                  <a:srgbClr val="8DC643"/>
                </a:solidFill>
                <a:latin typeface="+mj-lt"/>
                <a:cs typeface="Cavolini" panose="03000502040302020204" pitchFamily="66" charset="0"/>
              </a:rPr>
              <a:t>Dit</a:t>
            </a:r>
            <a:r>
              <a:rPr lang="en-GB" spc="300" dirty="0">
                <a:solidFill>
                  <a:srgbClr val="8DC643"/>
                </a:solidFill>
                <a:latin typeface="+mj-lt"/>
                <a:cs typeface="Cavolini" panose="03000502040302020204" pitchFamily="66" charset="0"/>
              </a:rPr>
              <a:t> </a:t>
            </a:r>
            <a:r>
              <a:rPr lang="en-GB" spc="300" dirty="0" err="1">
                <a:solidFill>
                  <a:srgbClr val="8DC643"/>
                </a:solidFill>
                <a:latin typeface="+mj-lt"/>
                <a:cs typeface="Cavolini" panose="03000502040302020204" pitchFamily="66" charset="0"/>
              </a:rPr>
              <a:t>gaan</a:t>
            </a:r>
            <a:r>
              <a:rPr lang="en-GB" spc="300" dirty="0">
                <a:solidFill>
                  <a:srgbClr val="8DC643"/>
                </a:solidFill>
                <a:latin typeface="+mj-lt"/>
                <a:cs typeface="Cavolini" panose="03000502040302020204" pitchFamily="66" charset="0"/>
              </a:rPr>
              <a:t> we </a:t>
            </a:r>
            <a:r>
              <a:rPr lang="en-GB" spc="300" dirty="0" err="1">
                <a:solidFill>
                  <a:srgbClr val="8DC643"/>
                </a:solidFill>
                <a:latin typeface="+mj-lt"/>
                <a:cs typeface="Cavolini" panose="03000502040302020204" pitchFamily="66" charset="0"/>
              </a:rPr>
              <a:t>doen</a:t>
            </a:r>
            <a:endParaRPr spc="300" dirty="0">
              <a:solidFill>
                <a:srgbClr val="8DC643"/>
              </a:solidFill>
              <a:latin typeface="+mj-lt"/>
              <a:cs typeface="Cavolini" panose="03000502040302020204" pitchFamily="66" charset="0"/>
            </a:endParaRPr>
          </a:p>
        </p:txBody>
      </p:sp>
      <p:sp>
        <p:nvSpPr>
          <p:cNvPr id="132" name="Google Shape;132;p30"/>
          <p:cNvSpPr txBox="1">
            <a:spLocks noGrp="1"/>
          </p:cNvSpPr>
          <p:nvPr>
            <p:ph type="body" idx="1"/>
          </p:nvPr>
        </p:nvSpPr>
        <p:spPr>
          <a:xfrm>
            <a:off x="1795450" y="1232018"/>
            <a:ext cx="7176900" cy="3187200"/>
          </a:xfrm>
          <a:prstGeom prst="rect">
            <a:avLst/>
          </a:prstGeom>
        </p:spPr>
        <p:txBody>
          <a:bodyPr spcFirstLastPara="1" wrap="square" lIns="0" tIns="12950" rIns="0" bIns="0" anchor="t" anchorCtr="0">
            <a:noAutofit/>
          </a:bodyPr>
          <a:lstStyle/>
          <a:p>
            <a:pPr marL="457200" lvl="0" indent="-342900" algn="l" rtl="0">
              <a:lnSpc>
                <a:spcPct val="150000"/>
              </a:lnSpc>
              <a:spcBef>
                <a:spcPts val="142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+mj-lt"/>
              <a:buAutoNum type="arabicPeriod"/>
            </a:pPr>
            <a:r>
              <a:rPr lang="nl-NL" sz="2200" b="1" spc="300" dirty="0">
                <a:solidFill>
                  <a:schemeClr val="dk1"/>
                </a:solidFill>
                <a:latin typeface="+mj-lt"/>
                <a:ea typeface="Arial"/>
                <a:cs typeface="Cavolini" panose="03000502040302020204" pitchFamily="66" charset="0"/>
                <a:sym typeface="Arial"/>
              </a:rPr>
              <a:t>Lees.</a:t>
            </a:r>
            <a:r>
              <a:rPr lang="nl-NL" sz="2200" b="1" dirty="0">
                <a:solidFill>
                  <a:schemeClr val="dk1"/>
                </a:solidFill>
                <a:latin typeface="+mj-lt"/>
                <a:ea typeface="Arial"/>
                <a:cs typeface="Cavolini" panose="03000502040302020204" pitchFamily="66" charset="0"/>
                <a:sym typeface="Arial"/>
              </a:rPr>
              <a:t> </a:t>
            </a:r>
            <a:r>
              <a:rPr lang="nl-NL" sz="2200" dirty="0">
                <a:solidFill>
                  <a:schemeClr val="dk1"/>
                </a:solidFill>
                <a:latin typeface="+mj-lt"/>
                <a:ea typeface="Arial"/>
                <a:cs typeface="Cavolini" panose="03000502040302020204" pitchFamily="66" charset="0"/>
                <a:sym typeface="Arial"/>
              </a:rPr>
              <a:t>Plastic afval.</a:t>
            </a:r>
          </a:p>
          <a:p>
            <a:pPr marL="457200" lvl="0" indent="-342900" algn="l" rtl="0">
              <a:lnSpc>
                <a:spcPct val="150000"/>
              </a:lnSpc>
              <a:spcBef>
                <a:spcPts val="142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+mj-lt"/>
              <a:buAutoNum type="arabicPeriod"/>
            </a:pPr>
            <a:r>
              <a:rPr lang="nl-NL" sz="2200" b="1" spc="300" dirty="0">
                <a:solidFill>
                  <a:schemeClr val="dk1"/>
                </a:solidFill>
                <a:latin typeface="+mj-lt"/>
                <a:ea typeface="Arial"/>
                <a:cs typeface="Cavolini" panose="03000502040302020204" pitchFamily="66" charset="0"/>
                <a:sym typeface="Arial"/>
              </a:rPr>
              <a:t>Over jou. </a:t>
            </a:r>
            <a:r>
              <a:rPr lang="nl-NL" sz="2200" spc="300" dirty="0">
                <a:solidFill>
                  <a:schemeClr val="dk1"/>
                </a:solidFill>
                <a:latin typeface="+mj-lt"/>
                <a:ea typeface="Arial"/>
                <a:cs typeface="Cavolini" panose="03000502040302020204" pitchFamily="66" charset="0"/>
                <a:sym typeface="Arial"/>
              </a:rPr>
              <a:t>Wat past bij jou?</a:t>
            </a:r>
            <a:endParaRPr lang="nl-NL" sz="2200" dirty="0">
              <a:solidFill>
                <a:schemeClr val="dk1"/>
              </a:solidFill>
              <a:latin typeface="+mj-lt"/>
              <a:ea typeface="Arial"/>
              <a:cs typeface="Cavolini" panose="03000502040302020204" pitchFamily="66" charset="0"/>
              <a:sym typeface="Arial"/>
            </a:endParaRPr>
          </a:p>
          <a:p>
            <a:pPr indent="-342900">
              <a:lnSpc>
                <a:spcPct val="150000"/>
              </a:lnSpc>
              <a:spcBef>
                <a:spcPts val="1425"/>
              </a:spcBef>
              <a:buClr>
                <a:schemeClr val="dk1"/>
              </a:buClr>
              <a:buSzPts val="1800"/>
              <a:buFont typeface="+mj-lt"/>
              <a:buAutoNum type="arabicPeriod"/>
            </a:pPr>
            <a:r>
              <a:rPr lang="nl-NL" sz="2200" b="1" spc="300" dirty="0">
                <a:solidFill>
                  <a:schemeClr val="dk1"/>
                </a:solidFill>
                <a:latin typeface="+mj-lt"/>
                <a:ea typeface="Arial"/>
                <a:cs typeface="Cavolini" panose="03000502040302020204" pitchFamily="66" charset="0"/>
                <a:sym typeface="Arial"/>
              </a:rPr>
              <a:t>Verzin.</a:t>
            </a:r>
            <a:r>
              <a:rPr lang="nl-NL" sz="2200" b="1" dirty="0">
                <a:solidFill>
                  <a:schemeClr val="dk1"/>
                </a:solidFill>
                <a:latin typeface="+mj-lt"/>
                <a:ea typeface="Arial"/>
                <a:cs typeface="Cavolini" panose="03000502040302020204" pitchFamily="66" charset="0"/>
                <a:sym typeface="Arial"/>
              </a:rPr>
              <a:t> </a:t>
            </a:r>
            <a:r>
              <a:rPr lang="nl-NL" sz="2200" dirty="0">
                <a:solidFill>
                  <a:schemeClr val="dk1"/>
                </a:solidFill>
                <a:latin typeface="+mj-lt"/>
                <a:ea typeface="Arial"/>
                <a:cs typeface="Cavolini" panose="03000502040302020204" pitchFamily="66" charset="0"/>
                <a:sym typeface="Arial"/>
              </a:rPr>
              <a:t>Verzin ideeën.</a:t>
            </a:r>
          </a:p>
          <a:p>
            <a:pPr indent="-342900">
              <a:lnSpc>
                <a:spcPct val="150000"/>
              </a:lnSpc>
              <a:spcBef>
                <a:spcPts val="1425"/>
              </a:spcBef>
              <a:buClr>
                <a:schemeClr val="dk1"/>
              </a:buClr>
              <a:buSzPts val="1800"/>
              <a:buFont typeface="+mj-lt"/>
              <a:buAutoNum type="arabicPeriod"/>
            </a:pPr>
            <a:r>
              <a:rPr lang="nl-NL" sz="2200" b="1" spc="300" dirty="0">
                <a:solidFill>
                  <a:schemeClr val="dk1"/>
                </a:solidFill>
                <a:latin typeface="+mj-lt"/>
                <a:ea typeface="Arial"/>
                <a:cs typeface="Cavolini" panose="03000502040302020204" pitchFamily="66" charset="0"/>
                <a:sym typeface="Arial"/>
              </a:rPr>
              <a:t>Maak.</a:t>
            </a:r>
            <a:r>
              <a:rPr lang="nl-NL" sz="2200" b="1" dirty="0">
                <a:solidFill>
                  <a:schemeClr val="dk1"/>
                </a:solidFill>
                <a:latin typeface="+mj-lt"/>
                <a:ea typeface="Arial"/>
                <a:cs typeface="Cavolini" panose="03000502040302020204" pitchFamily="66" charset="0"/>
                <a:sym typeface="Arial"/>
              </a:rPr>
              <a:t> </a:t>
            </a:r>
            <a:r>
              <a:rPr lang="nl-NL" sz="2200" dirty="0">
                <a:solidFill>
                  <a:schemeClr val="dk1"/>
                </a:solidFill>
                <a:latin typeface="+mj-lt"/>
                <a:ea typeface="Arial"/>
                <a:cs typeface="Cavolini" panose="03000502040302020204" pitchFamily="66" charset="0"/>
                <a:sym typeface="Arial"/>
              </a:rPr>
              <a:t>Maak je idee.</a:t>
            </a:r>
          </a:p>
          <a:p>
            <a:pPr marL="457200" lvl="0" indent="-342900" algn="l" rtl="0">
              <a:lnSpc>
                <a:spcPct val="150000"/>
              </a:lnSpc>
              <a:spcBef>
                <a:spcPts val="142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+mj-lt"/>
              <a:buAutoNum type="arabicPeriod"/>
            </a:pPr>
            <a:r>
              <a:rPr lang="nl-NL" sz="2200" b="1" spc="300" dirty="0">
                <a:solidFill>
                  <a:schemeClr val="dk1"/>
                </a:solidFill>
                <a:latin typeface="+mj-lt"/>
                <a:ea typeface="Arial"/>
                <a:cs typeface="Cavolini" panose="03000502040302020204" pitchFamily="66" charset="0"/>
                <a:sym typeface="Arial"/>
              </a:rPr>
              <a:t>Presenteer.</a:t>
            </a:r>
            <a:r>
              <a:rPr lang="nl-NL" sz="2200" b="1" dirty="0">
                <a:solidFill>
                  <a:schemeClr val="dk1"/>
                </a:solidFill>
                <a:latin typeface="+mj-lt"/>
                <a:ea typeface="Arial"/>
                <a:cs typeface="Cavolini" panose="03000502040302020204" pitchFamily="66" charset="0"/>
                <a:sym typeface="Arial"/>
              </a:rPr>
              <a:t> </a:t>
            </a:r>
            <a:r>
              <a:rPr lang="nl-NL" sz="2200" dirty="0">
                <a:solidFill>
                  <a:schemeClr val="dk1"/>
                </a:solidFill>
                <a:latin typeface="+mj-lt"/>
                <a:ea typeface="Arial"/>
                <a:cs typeface="Cavolini" panose="03000502040302020204" pitchFamily="66" charset="0"/>
                <a:sym typeface="Arial"/>
              </a:rPr>
              <a:t>In één zin.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27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pc="300" dirty="0">
                <a:solidFill>
                  <a:srgbClr val="8DC643"/>
                </a:solidFill>
                <a:latin typeface="+mj-lt"/>
                <a:cs typeface="Cavolini" panose="03000502040302020204" pitchFamily="66" charset="0"/>
              </a:rPr>
              <a:t>1. </a:t>
            </a:r>
            <a:r>
              <a:rPr lang="en-GB" spc="300" dirty="0" err="1">
                <a:solidFill>
                  <a:srgbClr val="8DC643"/>
                </a:solidFill>
                <a:latin typeface="+mj-lt"/>
                <a:cs typeface="Cavolini" panose="03000502040302020204" pitchFamily="66" charset="0"/>
              </a:rPr>
              <a:t>Voorlezen</a:t>
            </a:r>
            <a:endParaRPr spc="300" dirty="0">
              <a:solidFill>
                <a:srgbClr val="8DC643"/>
              </a:solidFill>
              <a:latin typeface="+mj-lt"/>
              <a:cs typeface="Cavolini" panose="03000502040302020204" pitchFamily="66" charset="0"/>
            </a:endParaRPr>
          </a:p>
        </p:txBody>
      </p:sp>
      <p:sp>
        <p:nvSpPr>
          <p:cNvPr id="6" name="Google Shape;106;p26">
            <a:extLst>
              <a:ext uri="{FF2B5EF4-FFF2-40B4-BE49-F238E27FC236}">
                <a16:creationId xmlns:a16="http://schemas.microsoft.com/office/drawing/2014/main" id="{C4D445BE-0285-4510-BE7E-71C1459DD329}"/>
              </a:ext>
            </a:extLst>
          </p:cNvPr>
          <p:cNvSpPr txBox="1">
            <a:spLocks/>
          </p:cNvSpPr>
          <p:nvPr/>
        </p:nvSpPr>
        <p:spPr>
          <a:xfrm>
            <a:off x="3618900" y="1591594"/>
            <a:ext cx="5248875" cy="318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95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228600" algn="l" rtl="0">
              <a:lnSpc>
                <a:spcPct val="94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Calibri"/>
              <a:buNone/>
              <a:defRPr sz="20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94000"/>
              </a:lnSpc>
              <a:spcBef>
                <a:spcPts val="1425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Calibri"/>
              <a:buNone/>
              <a:defRPr sz="20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94000"/>
              </a:lnSpc>
              <a:spcBef>
                <a:spcPts val="1138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Calibri"/>
              <a:buNone/>
              <a:defRPr sz="20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94000"/>
              </a:lnSpc>
              <a:spcBef>
                <a:spcPts val="85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Calibri"/>
              <a:buNone/>
              <a:defRPr sz="20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94000"/>
              </a:lnSpc>
              <a:spcBef>
                <a:spcPts val="575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Calibri"/>
              <a:buNone/>
              <a:defRPr sz="20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444500" indent="-342900">
              <a:lnSpc>
                <a:spcPct val="150000"/>
              </a:lnSpc>
              <a:buClr>
                <a:schemeClr val="dk1"/>
              </a:buClr>
              <a:buFont typeface="Arial" panose="020B0604020202020204" pitchFamily="34" charset="0"/>
              <a:buChar char="•"/>
            </a:pPr>
            <a:endParaRPr lang="nl-NL" i="1" dirty="0">
              <a:latin typeface="+mj-lt"/>
              <a:cs typeface="Cavolini" panose="020B0502040204020203" pitchFamily="66" charset="0"/>
            </a:endParaRPr>
          </a:p>
          <a:p>
            <a:pPr marL="444500" indent="-342900">
              <a:lnSpc>
                <a:spcPct val="150000"/>
              </a:lnSpc>
              <a:buClr>
                <a:schemeClr val="dk1"/>
              </a:buClr>
              <a:buFont typeface="Arial" panose="020B0604020202020204" pitchFamily="34" charset="0"/>
              <a:buChar char="•"/>
            </a:pPr>
            <a:r>
              <a:rPr lang="nl-NL" dirty="0">
                <a:latin typeface="+mj-lt"/>
                <a:cs typeface="Cavolini" panose="020B0502040204020203" pitchFamily="66" charset="0"/>
              </a:rPr>
              <a:t>Elk jaar: 1000 kilo afval per persoon.</a:t>
            </a:r>
          </a:p>
          <a:p>
            <a:pPr marL="444500" indent="-342900">
              <a:lnSpc>
                <a:spcPct val="150000"/>
              </a:lnSpc>
              <a:buClr>
                <a:schemeClr val="dk1"/>
              </a:buClr>
              <a:buFont typeface="Arial" panose="020B0604020202020204" pitchFamily="34" charset="0"/>
              <a:buChar char="•"/>
            </a:pPr>
            <a:endParaRPr lang="nl-NL" sz="800" dirty="0">
              <a:latin typeface="+mj-lt"/>
              <a:cs typeface="Cavolini" panose="020B0502040204020203" pitchFamily="66" charset="0"/>
            </a:endParaRPr>
          </a:p>
          <a:p>
            <a:pPr marL="444500" indent="-342900">
              <a:lnSpc>
                <a:spcPct val="150000"/>
              </a:lnSpc>
              <a:buClr>
                <a:schemeClr val="dk1"/>
              </a:buClr>
              <a:buFont typeface="Arial" panose="020B0604020202020204" pitchFamily="34" charset="0"/>
              <a:buChar char="•"/>
            </a:pPr>
            <a:r>
              <a:rPr lang="nl-NL" dirty="0">
                <a:latin typeface="+mj-lt"/>
                <a:cs typeface="Cavolini" panose="020B0502040204020203" pitchFamily="66" charset="0"/>
              </a:rPr>
              <a:t>Hoe lang denken jullie dat …   blijft liggen?</a:t>
            </a:r>
          </a:p>
        </p:txBody>
      </p:sp>
      <p:pic>
        <p:nvPicPr>
          <p:cNvPr id="7" name="Afbeelding 6">
            <a:extLst>
              <a:ext uri="{FF2B5EF4-FFF2-40B4-BE49-F238E27FC236}">
                <a16:creationId xmlns:a16="http://schemas.microsoft.com/office/drawing/2014/main" id="{4DA6CE71-8D2B-439D-9F78-67D61A11E715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903559" y="1738050"/>
            <a:ext cx="2378141" cy="2894289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27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pc="300" dirty="0">
                <a:solidFill>
                  <a:srgbClr val="8DC643"/>
                </a:solidFill>
                <a:latin typeface="+mj-lt"/>
                <a:cs typeface="Cavolini" panose="03000502040302020204" pitchFamily="66" charset="0"/>
              </a:rPr>
              <a:t>1. </a:t>
            </a:r>
            <a:r>
              <a:rPr lang="en-GB" spc="300" dirty="0" err="1">
                <a:solidFill>
                  <a:srgbClr val="8DC643"/>
                </a:solidFill>
                <a:latin typeface="+mj-lt"/>
                <a:cs typeface="Cavolini" panose="03000502040302020204" pitchFamily="66" charset="0"/>
              </a:rPr>
              <a:t>Voorlezen</a:t>
            </a:r>
            <a:endParaRPr spc="300" dirty="0">
              <a:solidFill>
                <a:srgbClr val="8DC643"/>
              </a:solidFill>
              <a:latin typeface="+mj-lt"/>
              <a:cs typeface="Cavolini" panose="03000502040302020204" pitchFamily="66" charset="0"/>
            </a:endParaRPr>
          </a:p>
        </p:txBody>
      </p:sp>
      <p:pic>
        <p:nvPicPr>
          <p:cNvPr id="8" name="Afbeelding 7">
            <a:extLst>
              <a:ext uri="{FF2B5EF4-FFF2-40B4-BE49-F238E27FC236}">
                <a16:creationId xmlns:a16="http://schemas.microsoft.com/office/drawing/2014/main" id="{3A25658A-46C9-ADC7-11DA-29B7F31E16FA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12634" r="12634"/>
          <a:stretch/>
        </p:blipFill>
        <p:spPr>
          <a:xfrm>
            <a:off x="7178200" y="1054124"/>
            <a:ext cx="1754142" cy="1760455"/>
          </a:xfrm>
          <a:prstGeom prst="rect">
            <a:avLst/>
          </a:prstGeom>
        </p:spPr>
      </p:pic>
      <p:pic>
        <p:nvPicPr>
          <p:cNvPr id="9" name="Afbeelding 8">
            <a:extLst>
              <a:ext uri="{FF2B5EF4-FFF2-40B4-BE49-F238E27FC236}">
                <a16:creationId xmlns:a16="http://schemas.microsoft.com/office/drawing/2014/main" id="{790E323E-AAEA-549E-FACA-16843D74DCC8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t="16782" b="16782"/>
          <a:stretch/>
        </p:blipFill>
        <p:spPr>
          <a:xfrm>
            <a:off x="3366623" y="1060318"/>
            <a:ext cx="1754142" cy="1748066"/>
          </a:xfrm>
          <a:prstGeom prst="rect">
            <a:avLst/>
          </a:prstGeom>
        </p:spPr>
      </p:pic>
      <p:pic>
        <p:nvPicPr>
          <p:cNvPr id="10" name="Afbeelding 4">
            <a:extLst>
              <a:ext uri="{FF2B5EF4-FFF2-40B4-BE49-F238E27FC236}">
                <a16:creationId xmlns:a16="http://schemas.microsoft.com/office/drawing/2014/main" id="{D34CB427-979D-46D4-64C0-28C36B7E62DB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 l="16900" r="16900"/>
          <a:stretch/>
        </p:blipFill>
        <p:spPr>
          <a:xfrm>
            <a:off x="1460691" y="1051086"/>
            <a:ext cx="1754142" cy="1766530"/>
          </a:xfrm>
          <a:prstGeom prst="rect">
            <a:avLst/>
          </a:prstGeom>
        </p:spPr>
      </p:pic>
      <p:pic>
        <p:nvPicPr>
          <p:cNvPr id="11" name="Afbeelding 10">
            <a:extLst>
              <a:ext uri="{FF2B5EF4-FFF2-40B4-BE49-F238E27FC236}">
                <a16:creationId xmlns:a16="http://schemas.microsoft.com/office/drawing/2014/main" id="{3E4DCEE9-5D88-7E41-35B3-78308ECE9268}"/>
              </a:ext>
            </a:extLst>
          </p:cNvPr>
          <p:cNvPicPr>
            <a:picLocks noChangeAspect="1"/>
          </p:cNvPicPr>
          <p:nvPr/>
        </p:nvPicPr>
        <p:blipFill>
          <a:blip r:embed="rId6"/>
          <a:srcRect l="16551" r="16551"/>
          <a:stretch/>
        </p:blipFill>
        <p:spPr>
          <a:xfrm>
            <a:off x="5269016" y="1060318"/>
            <a:ext cx="1754142" cy="1748066"/>
          </a:xfrm>
          <a:prstGeom prst="rect">
            <a:avLst/>
          </a:prstGeom>
        </p:spPr>
      </p:pic>
      <p:pic>
        <p:nvPicPr>
          <p:cNvPr id="12" name="Afbeelding 11">
            <a:extLst>
              <a:ext uri="{FF2B5EF4-FFF2-40B4-BE49-F238E27FC236}">
                <a16:creationId xmlns:a16="http://schemas.microsoft.com/office/drawing/2014/main" id="{6E3DEBF5-E7D1-79A5-F561-98516EC96F27}"/>
              </a:ext>
            </a:extLst>
          </p:cNvPr>
          <p:cNvPicPr>
            <a:picLocks noChangeAspect="1"/>
          </p:cNvPicPr>
          <p:nvPr/>
        </p:nvPicPr>
        <p:blipFill>
          <a:blip r:embed="rId7"/>
          <a:srcRect l="11311" r="11311"/>
          <a:stretch/>
        </p:blipFill>
        <p:spPr>
          <a:xfrm>
            <a:off x="7178200" y="2903616"/>
            <a:ext cx="1754142" cy="1760455"/>
          </a:xfrm>
          <a:prstGeom prst="rect">
            <a:avLst/>
          </a:prstGeom>
        </p:spPr>
      </p:pic>
      <p:pic>
        <p:nvPicPr>
          <p:cNvPr id="13" name="Afbeelding 12">
            <a:extLst>
              <a:ext uri="{FF2B5EF4-FFF2-40B4-BE49-F238E27FC236}">
                <a16:creationId xmlns:a16="http://schemas.microsoft.com/office/drawing/2014/main" id="{628DB7E9-8788-D4B4-6B2B-B20C067E7BB1}"/>
              </a:ext>
            </a:extLst>
          </p:cNvPr>
          <p:cNvPicPr>
            <a:picLocks noChangeAspect="1"/>
          </p:cNvPicPr>
          <p:nvPr/>
        </p:nvPicPr>
        <p:blipFill>
          <a:blip r:embed="rId8"/>
          <a:srcRect l="16786" r="16786"/>
          <a:stretch/>
        </p:blipFill>
        <p:spPr>
          <a:xfrm>
            <a:off x="3366623" y="2909810"/>
            <a:ext cx="1754142" cy="1748066"/>
          </a:xfrm>
          <a:prstGeom prst="rect">
            <a:avLst/>
          </a:prstGeom>
        </p:spPr>
      </p:pic>
      <p:pic>
        <p:nvPicPr>
          <p:cNvPr id="14" name="Afbeelding 4">
            <a:extLst>
              <a:ext uri="{FF2B5EF4-FFF2-40B4-BE49-F238E27FC236}">
                <a16:creationId xmlns:a16="http://schemas.microsoft.com/office/drawing/2014/main" id="{617B10E5-1C6F-C136-0EAD-D0E3C87EAAA6}"/>
              </a:ext>
            </a:extLst>
          </p:cNvPr>
          <p:cNvPicPr>
            <a:picLocks noChangeAspect="1"/>
          </p:cNvPicPr>
          <p:nvPr/>
        </p:nvPicPr>
        <p:blipFill>
          <a:blip r:embed="rId9"/>
          <a:srcRect l="12763" r="12763"/>
          <a:stretch/>
        </p:blipFill>
        <p:spPr>
          <a:xfrm>
            <a:off x="1460691" y="2900578"/>
            <a:ext cx="1754142" cy="1766530"/>
          </a:xfrm>
          <a:prstGeom prst="rect">
            <a:avLst/>
          </a:prstGeom>
        </p:spPr>
      </p:pic>
      <p:pic>
        <p:nvPicPr>
          <p:cNvPr id="15" name="Afbeelding 14">
            <a:extLst>
              <a:ext uri="{FF2B5EF4-FFF2-40B4-BE49-F238E27FC236}">
                <a16:creationId xmlns:a16="http://schemas.microsoft.com/office/drawing/2014/main" id="{145097C6-3B52-A4C8-D858-167EE170F24B}"/>
              </a:ext>
            </a:extLst>
          </p:cNvPr>
          <p:cNvPicPr>
            <a:picLocks noChangeAspect="1"/>
          </p:cNvPicPr>
          <p:nvPr/>
        </p:nvPicPr>
        <p:blipFill>
          <a:blip r:embed="rId10"/>
          <a:srcRect l="16551" r="16551"/>
          <a:stretch/>
        </p:blipFill>
        <p:spPr>
          <a:xfrm>
            <a:off x="5269016" y="2909810"/>
            <a:ext cx="1754142" cy="17480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644070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27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pc="300" dirty="0">
                <a:solidFill>
                  <a:srgbClr val="8DC643"/>
                </a:solidFill>
                <a:latin typeface="+mj-lt"/>
                <a:cs typeface="Cavolini" panose="03000502040302020204" pitchFamily="66" charset="0"/>
              </a:rPr>
              <a:t>1. </a:t>
            </a:r>
            <a:r>
              <a:rPr lang="en-GB" spc="300" dirty="0" err="1">
                <a:solidFill>
                  <a:srgbClr val="8DC643"/>
                </a:solidFill>
                <a:latin typeface="+mj-lt"/>
                <a:cs typeface="Cavolini" panose="03000502040302020204" pitchFamily="66" charset="0"/>
              </a:rPr>
              <a:t>Voorlezen</a:t>
            </a:r>
            <a:endParaRPr spc="300" dirty="0">
              <a:solidFill>
                <a:srgbClr val="8DC643"/>
              </a:solidFill>
              <a:latin typeface="+mj-lt"/>
              <a:cs typeface="Cavolini" panose="03000502040302020204" pitchFamily="66" charset="0"/>
            </a:endParaRPr>
          </a:p>
        </p:txBody>
      </p:sp>
      <p:sp>
        <p:nvSpPr>
          <p:cNvPr id="6" name="Google Shape;106;p26">
            <a:extLst>
              <a:ext uri="{FF2B5EF4-FFF2-40B4-BE49-F238E27FC236}">
                <a16:creationId xmlns:a16="http://schemas.microsoft.com/office/drawing/2014/main" id="{C4D445BE-0285-4510-BE7E-71C1459DD329}"/>
              </a:ext>
            </a:extLst>
          </p:cNvPr>
          <p:cNvSpPr txBox="1">
            <a:spLocks/>
          </p:cNvSpPr>
          <p:nvPr/>
        </p:nvSpPr>
        <p:spPr>
          <a:xfrm>
            <a:off x="1795450" y="1658538"/>
            <a:ext cx="2387931" cy="318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95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228600" algn="l" rtl="0">
              <a:lnSpc>
                <a:spcPct val="94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Calibri"/>
              <a:buNone/>
              <a:defRPr sz="20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94000"/>
              </a:lnSpc>
              <a:spcBef>
                <a:spcPts val="1425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Calibri"/>
              <a:buNone/>
              <a:defRPr sz="20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94000"/>
              </a:lnSpc>
              <a:spcBef>
                <a:spcPts val="1138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Calibri"/>
              <a:buNone/>
              <a:defRPr sz="20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94000"/>
              </a:lnSpc>
              <a:spcBef>
                <a:spcPts val="85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Calibri"/>
              <a:buNone/>
              <a:defRPr sz="20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94000"/>
              </a:lnSpc>
              <a:spcBef>
                <a:spcPts val="575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Calibri"/>
              <a:buNone/>
              <a:defRPr sz="20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101600" indent="0">
              <a:lnSpc>
                <a:spcPct val="150000"/>
              </a:lnSpc>
              <a:buClr>
                <a:schemeClr val="dk1"/>
              </a:buClr>
            </a:pPr>
            <a:r>
              <a:rPr lang="nl-NL" dirty="0">
                <a:latin typeface="+mj-lt"/>
                <a:cs typeface="Cavolini" panose="020B0502040204020203" pitchFamily="66" charset="0"/>
              </a:rPr>
              <a:t>Hoe kun je trakteren zonder plastic?</a:t>
            </a:r>
          </a:p>
        </p:txBody>
      </p:sp>
      <p:pic>
        <p:nvPicPr>
          <p:cNvPr id="4" name="Picture 3" descr="A picture containing grass, outdoor, colorful&#10;&#10;Description automatically generated">
            <a:extLst>
              <a:ext uri="{FF2B5EF4-FFF2-40B4-BE49-F238E27FC236}">
                <a16:creationId xmlns:a16="http://schemas.microsoft.com/office/drawing/2014/main" id="{AC0A0DC2-940C-A94D-4115-94368F18B3C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0" y="1658538"/>
            <a:ext cx="4006215" cy="26708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186814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132;p30">
            <a:extLst>
              <a:ext uri="{FF2B5EF4-FFF2-40B4-BE49-F238E27FC236}">
                <a16:creationId xmlns:a16="http://schemas.microsoft.com/office/drawing/2014/main" id="{02483877-32BF-45B7-9CA6-5C9BDAF47220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1627300" y="1232018"/>
            <a:ext cx="3339256" cy="3187200"/>
          </a:xfrm>
          <a:prstGeom prst="rect">
            <a:avLst/>
          </a:prstGeom>
        </p:spPr>
        <p:txBody>
          <a:bodyPr spcFirstLastPara="1" wrap="square" lIns="0" tIns="12950" rIns="0" bIns="0" anchor="t" anchorCtr="0">
            <a:noAutofit/>
          </a:bodyPr>
          <a:lstStyle/>
          <a:p>
            <a:pPr marL="571500" lvl="0" indent="-457200" algn="l" rtl="0">
              <a:lnSpc>
                <a:spcPct val="150000"/>
              </a:lnSpc>
              <a:spcBef>
                <a:spcPts val="142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+mj-lt"/>
              <a:buAutoNum type="arabicPeriod"/>
            </a:pPr>
            <a:r>
              <a:rPr lang="en-GB" dirty="0" err="1">
                <a:solidFill>
                  <a:schemeClr val="dk1"/>
                </a:solidFill>
                <a:latin typeface="+mj-lt"/>
                <a:ea typeface="Arial"/>
                <a:cs typeface="Cavolini" panose="03000502040302020204" pitchFamily="66" charset="0"/>
                <a:sym typeface="Arial"/>
              </a:rPr>
              <a:t>Teken</a:t>
            </a:r>
            <a:r>
              <a:rPr lang="en-GB" dirty="0">
                <a:solidFill>
                  <a:schemeClr val="dk1"/>
                </a:solidFill>
                <a:latin typeface="+mj-lt"/>
                <a:ea typeface="Arial"/>
                <a:cs typeface="Cavolini" panose="03000502040302020204" pitchFamily="66" charset="0"/>
                <a:sym typeface="Arial"/>
              </a:rPr>
              <a:t> </a:t>
            </a:r>
            <a:r>
              <a:rPr lang="en-GB" dirty="0" err="1">
                <a:solidFill>
                  <a:schemeClr val="dk1"/>
                </a:solidFill>
                <a:latin typeface="+mj-lt"/>
                <a:ea typeface="Arial"/>
                <a:cs typeface="Cavolini" panose="03000502040302020204" pitchFamily="66" charset="0"/>
                <a:sym typeface="Arial"/>
              </a:rPr>
              <a:t>jezelf</a:t>
            </a:r>
            <a:endParaRPr lang="en-GB" dirty="0">
              <a:solidFill>
                <a:schemeClr val="dk1"/>
              </a:solidFill>
              <a:latin typeface="+mj-lt"/>
              <a:ea typeface="Arial"/>
              <a:cs typeface="Cavolini" panose="03000502040302020204" pitchFamily="66" charset="0"/>
              <a:sym typeface="Arial"/>
            </a:endParaRPr>
          </a:p>
          <a:p>
            <a:pPr marL="571500" lvl="0" indent="-457200" algn="l" rtl="0">
              <a:lnSpc>
                <a:spcPct val="150000"/>
              </a:lnSpc>
              <a:spcBef>
                <a:spcPts val="142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+mj-lt"/>
              <a:buAutoNum type="arabicPeriod"/>
            </a:pPr>
            <a:r>
              <a:rPr lang="en-GB" dirty="0" err="1">
                <a:solidFill>
                  <a:schemeClr val="dk1"/>
                </a:solidFill>
                <a:latin typeface="+mj-lt"/>
                <a:ea typeface="Arial"/>
                <a:cs typeface="Cavolini" panose="03000502040302020204" pitchFamily="66" charset="0"/>
                <a:sym typeface="Arial"/>
              </a:rPr>
              <a:t>Iets</a:t>
            </a:r>
            <a:r>
              <a:rPr lang="en-GB" dirty="0">
                <a:solidFill>
                  <a:schemeClr val="dk1"/>
                </a:solidFill>
                <a:latin typeface="+mj-lt"/>
                <a:ea typeface="Arial"/>
                <a:cs typeface="Cavolini" panose="03000502040302020204" pitchFamily="66" charset="0"/>
                <a:sym typeface="Arial"/>
              </a:rPr>
              <a:t> over </a:t>
            </a:r>
            <a:r>
              <a:rPr lang="en-GB" dirty="0" err="1">
                <a:solidFill>
                  <a:schemeClr val="dk1"/>
                </a:solidFill>
                <a:latin typeface="+mj-lt"/>
                <a:ea typeface="Arial"/>
                <a:cs typeface="Cavolini" panose="03000502040302020204" pitchFamily="66" charset="0"/>
                <a:sym typeface="Arial"/>
              </a:rPr>
              <a:t>jezelf</a:t>
            </a:r>
            <a:endParaRPr lang="en-GB" dirty="0">
              <a:solidFill>
                <a:schemeClr val="dk1"/>
              </a:solidFill>
              <a:latin typeface="+mj-lt"/>
              <a:ea typeface="Arial"/>
              <a:cs typeface="Cavolini" panose="03000502040302020204" pitchFamily="66" charset="0"/>
              <a:sym typeface="Arial"/>
            </a:endParaRPr>
          </a:p>
          <a:p>
            <a:pPr marL="571500" lvl="0" indent="-457200" algn="l" rtl="0">
              <a:lnSpc>
                <a:spcPct val="150000"/>
              </a:lnSpc>
              <a:spcBef>
                <a:spcPts val="142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+mj-lt"/>
              <a:buAutoNum type="arabicPeriod"/>
            </a:pPr>
            <a:r>
              <a:rPr lang="en-GB" dirty="0" err="1">
                <a:solidFill>
                  <a:schemeClr val="dk1"/>
                </a:solidFill>
                <a:latin typeface="+mj-lt"/>
                <a:ea typeface="Arial"/>
                <a:cs typeface="Cavolini" panose="03000502040302020204" pitchFamily="66" charset="0"/>
                <a:sym typeface="Arial"/>
              </a:rPr>
              <a:t>Zet</a:t>
            </a:r>
            <a:r>
              <a:rPr lang="en-GB" dirty="0">
                <a:solidFill>
                  <a:schemeClr val="dk1"/>
                </a:solidFill>
                <a:latin typeface="+mj-lt"/>
                <a:ea typeface="Arial"/>
                <a:cs typeface="Cavolini" panose="03000502040302020204" pitchFamily="66" charset="0"/>
                <a:sym typeface="Arial"/>
              </a:rPr>
              <a:t> </a:t>
            </a:r>
            <a:r>
              <a:rPr lang="en-GB" dirty="0" err="1">
                <a:solidFill>
                  <a:schemeClr val="dk1"/>
                </a:solidFill>
                <a:latin typeface="+mj-lt"/>
                <a:ea typeface="Arial"/>
                <a:cs typeface="Cavolini" panose="03000502040302020204" pitchFamily="66" charset="0"/>
                <a:sym typeface="Arial"/>
              </a:rPr>
              <a:t>een</a:t>
            </a:r>
            <a:r>
              <a:rPr lang="en-GB" dirty="0">
                <a:solidFill>
                  <a:schemeClr val="dk1"/>
                </a:solidFill>
                <a:latin typeface="+mj-lt"/>
                <a:ea typeface="Arial"/>
                <a:cs typeface="Cavolini" panose="03000502040302020204" pitchFamily="66" charset="0"/>
                <a:sym typeface="Arial"/>
              </a:rPr>
              <a:t> </a:t>
            </a:r>
            <a:r>
              <a:rPr lang="en-GB" dirty="0" err="1">
                <a:solidFill>
                  <a:schemeClr val="dk1"/>
                </a:solidFill>
                <a:latin typeface="+mj-lt"/>
                <a:ea typeface="Arial"/>
                <a:cs typeface="Cavolini" panose="03000502040302020204" pitchFamily="66" charset="0"/>
                <a:sym typeface="Arial"/>
              </a:rPr>
              <a:t>lijn</a:t>
            </a:r>
            <a:endParaRPr lang="en-GB" dirty="0">
              <a:solidFill>
                <a:schemeClr val="dk1"/>
              </a:solidFill>
              <a:latin typeface="+mj-lt"/>
              <a:ea typeface="Arial"/>
              <a:cs typeface="Cavolini" panose="03000502040302020204" pitchFamily="66" charset="0"/>
              <a:sym typeface="Arial"/>
            </a:endParaRPr>
          </a:p>
        </p:txBody>
      </p:sp>
      <p:sp>
        <p:nvSpPr>
          <p:cNvPr id="115" name="Google Shape;115;p27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pc="300" dirty="0">
                <a:solidFill>
                  <a:srgbClr val="8DC643"/>
                </a:solidFill>
                <a:latin typeface="+mj-lt"/>
                <a:cs typeface="Cavolini" panose="03000502040302020204" pitchFamily="66" charset="0"/>
              </a:rPr>
              <a:t>2. Over </a:t>
            </a:r>
            <a:r>
              <a:rPr lang="en-GB" spc="300" dirty="0" err="1">
                <a:solidFill>
                  <a:srgbClr val="8DC643"/>
                </a:solidFill>
                <a:latin typeface="+mj-lt"/>
                <a:cs typeface="Cavolini" panose="03000502040302020204" pitchFamily="66" charset="0"/>
              </a:rPr>
              <a:t>jou</a:t>
            </a:r>
            <a:endParaRPr spc="300" dirty="0">
              <a:solidFill>
                <a:srgbClr val="8DC643"/>
              </a:solidFill>
              <a:latin typeface="+mj-lt"/>
              <a:cs typeface="Cavolini" panose="03000502040302020204" pitchFamily="66" charset="0"/>
            </a:endParaRPr>
          </a:p>
        </p:txBody>
      </p:sp>
      <p:pic>
        <p:nvPicPr>
          <p:cNvPr id="4" name="Picture 3" descr="A screenshot of a computer&#10;&#10;Description automatically generated with medium confidence">
            <a:extLst>
              <a:ext uri="{FF2B5EF4-FFF2-40B4-BE49-F238E27FC236}">
                <a16:creationId xmlns:a16="http://schemas.microsoft.com/office/drawing/2014/main" id="{C3D8B6EE-9BDE-7185-EF15-94F119809F0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66556" y="371475"/>
            <a:ext cx="3138682" cy="4400550"/>
          </a:xfrm>
          <a:prstGeom prst="rect">
            <a:avLst/>
          </a:prstGeom>
        </p:spPr>
      </p:pic>
      <p:sp>
        <p:nvSpPr>
          <p:cNvPr id="10" name="Pijl: U-vormig 9">
            <a:extLst>
              <a:ext uri="{FF2B5EF4-FFF2-40B4-BE49-F238E27FC236}">
                <a16:creationId xmlns:a16="http://schemas.microsoft.com/office/drawing/2014/main" id="{BCC9F88D-CD81-7BDD-4ED3-0F0ECD59777E}"/>
              </a:ext>
            </a:extLst>
          </p:cNvPr>
          <p:cNvSpPr/>
          <p:nvPr/>
        </p:nvSpPr>
        <p:spPr>
          <a:xfrm rot="16200000">
            <a:off x="947399" y="2233806"/>
            <a:ext cx="911713" cy="675886"/>
          </a:xfrm>
          <a:prstGeom prst="uturnArrow">
            <a:avLst/>
          </a:prstGeom>
          <a:solidFill>
            <a:srgbClr val="DC09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>
              <a:solidFill>
                <a:schemeClr val="tx1"/>
              </a:solidFill>
            </a:endParaRPr>
          </a:p>
        </p:txBody>
      </p:sp>
      <p:sp>
        <p:nvSpPr>
          <p:cNvPr id="11" name="Rechthoek 10">
            <a:extLst>
              <a:ext uri="{FF2B5EF4-FFF2-40B4-BE49-F238E27FC236}">
                <a16:creationId xmlns:a16="http://schemas.microsoft.com/office/drawing/2014/main" id="{13640E21-EDC5-460F-CB8A-F4641887A8E5}"/>
              </a:ext>
            </a:extLst>
          </p:cNvPr>
          <p:cNvSpPr/>
          <p:nvPr/>
        </p:nvSpPr>
        <p:spPr>
          <a:xfrm>
            <a:off x="1581137" y="2571749"/>
            <a:ext cx="160061" cy="7056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9377607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30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pc="300" dirty="0">
                <a:solidFill>
                  <a:srgbClr val="8DC643"/>
                </a:solidFill>
                <a:latin typeface="+mj-lt"/>
                <a:cs typeface="Cavolini" panose="03000502040302020204" pitchFamily="66" charset="0"/>
              </a:rPr>
              <a:t>3. </a:t>
            </a:r>
            <a:r>
              <a:rPr lang="en-GB" spc="300" dirty="0" err="1">
                <a:solidFill>
                  <a:srgbClr val="8DC643"/>
                </a:solidFill>
                <a:latin typeface="+mj-lt"/>
                <a:cs typeface="Cavolini" panose="03000502040302020204" pitchFamily="66" charset="0"/>
              </a:rPr>
              <a:t>Verzinnen</a:t>
            </a:r>
            <a:endParaRPr spc="300" dirty="0">
              <a:solidFill>
                <a:srgbClr val="8DC643"/>
              </a:solidFill>
              <a:latin typeface="+mj-lt"/>
              <a:cs typeface="Cavolini" panose="03000502040302020204" pitchFamily="66" charset="0"/>
            </a:endParaRPr>
          </a:p>
        </p:txBody>
      </p:sp>
      <p:sp>
        <p:nvSpPr>
          <p:cNvPr id="8" name="Google Shape;106;p26">
            <a:extLst>
              <a:ext uri="{FF2B5EF4-FFF2-40B4-BE49-F238E27FC236}">
                <a16:creationId xmlns:a16="http://schemas.microsoft.com/office/drawing/2014/main" id="{0A2C101E-E0AE-E922-6E44-D769D8E7CFF1}"/>
              </a:ext>
            </a:extLst>
          </p:cNvPr>
          <p:cNvSpPr txBox="1">
            <a:spLocks/>
          </p:cNvSpPr>
          <p:nvPr/>
        </p:nvSpPr>
        <p:spPr>
          <a:xfrm>
            <a:off x="1795450" y="1658538"/>
            <a:ext cx="2387931" cy="318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95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228600" algn="l" rtl="0">
              <a:lnSpc>
                <a:spcPct val="94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Calibri"/>
              <a:buNone/>
              <a:defRPr sz="20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94000"/>
              </a:lnSpc>
              <a:spcBef>
                <a:spcPts val="1425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Calibri"/>
              <a:buNone/>
              <a:defRPr sz="20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94000"/>
              </a:lnSpc>
              <a:spcBef>
                <a:spcPts val="1138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Calibri"/>
              <a:buNone/>
              <a:defRPr sz="20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94000"/>
              </a:lnSpc>
              <a:spcBef>
                <a:spcPts val="85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Calibri"/>
              <a:buNone/>
              <a:defRPr sz="20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94000"/>
              </a:lnSpc>
              <a:spcBef>
                <a:spcPts val="575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Calibri"/>
              <a:buNone/>
              <a:defRPr sz="20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101600" indent="0">
              <a:lnSpc>
                <a:spcPct val="150000"/>
              </a:lnSpc>
              <a:buClr>
                <a:schemeClr val="dk1"/>
              </a:buClr>
            </a:pPr>
            <a:r>
              <a:rPr lang="nl-NL" dirty="0">
                <a:latin typeface="+mj-lt"/>
                <a:cs typeface="Cavolini" panose="020B0502040204020203" pitchFamily="66" charset="0"/>
              </a:rPr>
              <a:t>Hoe kun je trakteren zonder plastic?</a:t>
            </a:r>
          </a:p>
        </p:txBody>
      </p:sp>
      <p:pic>
        <p:nvPicPr>
          <p:cNvPr id="11" name="Picture 10" descr="Shape, square&#10;&#10;Description automatically generated">
            <a:extLst>
              <a:ext uri="{FF2B5EF4-FFF2-40B4-BE49-F238E27FC236}">
                <a16:creationId xmlns:a16="http://schemas.microsoft.com/office/drawing/2014/main" id="{B9B11170-073A-7BC6-4878-E8B88210616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60621" y="445770"/>
            <a:ext cx="3138266" cy="43999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838327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30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pc="300" dirty="0">
                <a:solidFill>
                  <a:srgbClr val="8DC643"/>
                </a:solidFill>
                <a:latin typeface="+mj-lt"/>
                <a:cs typeface="Cavolini" panose="03000502040302020204" pitchFamily="66" charset="0"/>
              </a:rPr>
              <a:t>4. </a:t>
            </a:r>
            <a:r>
              <a:rPr lang="en-GB" spc="300" dirty="0" err="1">
                <a:solidFill>
                  <a:srgbClr val="8DC643"/>
                </a:solidFill>
                <a:latin typeface="+mj-lt"/>
                <a:cs typeface="Cavolini" panose="03000502040302020204" pitchFamily="66" charset="0"/>
              </a:rPr>
              <a:t>Maken</a:t>
            </a:r>
            <a:endParaRPr spc="300" dirty="0">
              <a:solidFill>
                <a:srgbClr val="8DC643"/>
              </a:solidFill>
              <a:latin typeface="+mj-lt"/>
              <a:cs typeface="Cavolini" panose="03000502040302020204" pitchFamily="66" charset="0"/>
            </a:endParaRPr>
          </a:p>
        </p:txBody>
      </p:sp>
      <p:pic>
        <p:nvPicPr>
          <p:cNvPr id="4" name="Picture 10" descr="Shape, square&#10;&#10;Description automatically generated">
            <a:extLst>
              <a:ext uri="{FF2B5EF4-FFF2-40B4-BE49-F238E27FC236}">
                <a16:creationId xmlns:a16="http://schemas.microsoft.com/office/drawing/2014/main" id="{C12A6653-2D2C-453A-D55E-7F82FB0DBD8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60621" y="445770"/>
            <a:ext cx="3138266" cy="4399968"/>
          </a:xfrm>
          <a:prstGeom prst="rect">
            <a:avLst/>
          </a:prstGeom>
        </p:spPr>
      </p:pic>
      <p:sp>
        <p:nvSpPr>
          <p:cNvPr id="7" name="Google Shape;132;p30">
            <a:extLst>
              <a:ext uri="{FF2B5EF4-FFF2-40B4-BE49-F238E27FC236}">
                <a16:creationId xmlns:a16="http://schemas.microsoft.com/office/drawing/2014/main" id="{E3E825DA-0B38-CD2F-62B9-E20C25207F68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1627300" y="1232018"/>
            <a:ext cx="3339256" cy="3187200"/>
          </a:xfrm>
          <a:prstGeom prst="rect">
            <a:avLst/>
          </a:prstGeom>
        </p:spPr>
        <p:txBody>
          <a:bodyPr spcFirstLastPara="1" wrap="square" lIns="0" tIns="12950" rIns="0" bIns="0" anchor="t" anchorCtr="0">
            <a:noAutofit/>
          </a:bodyPr>
          <a:lstStyle/>
          <a:p>
            <a:pPr marL="571500" lvl="0" indent="-457200" algn="l" rtl="0">
              <a:lnSpc>
                <a:spcPct val="150000"/>
              </a:lnSpc>
              <a:spcBef>
                <a:spcPts val="142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+mj-lt"/>
              <a:buAutoNum type="arabicPeriod"/>
            </a:pPr>
            <a:r>
              <a:rPr lang="en-GB" dirty="0" err="1">
                <a:solidFill>
                  <a:schemeClr val="dk1"/>
                </a:solidFill>
                <a:latin typeface="+mj-lt"/>
                <a:ea typeface="Arial"/>
                <a:cs typeface="Cavolini" panose="03000502040302020204" pitchFamily="66" charset="0"/>
                <a:sym typeface="Arial"/>
              </a:rPr>
              <a:t>Favoriete</a:t>
            </a:r>
            <a:r>
              <a:rPr lang="en-GB" dirty="0">
                <a:solidFill>
                  <a:schemeClr val="dk1"/>
                </a:solidFill>
                <a:latin typeface="+mj-lt"/>
                <a:ea typeface="Arial"/>
                <a:cs typeface="Cavolini" panose="03000502040302020204" pitchFamily="66" charset="0"/>
                <a:sym typeface="Arial"/>
              </a:rPr>
              <a:t> idee</a:t>
            </a:r>
          </a:p>
          <a:p>
            <a:pPr marL="571500" lvl="0" indent="-457200" algn="l" rtl="0">
              <a:lnSpc>
                <a:spcPct val="150000"/>
              </a:lnSpc>
              <a:spcBef>
                <a:spcPts val="142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+mj-lt"/>
              <a:buAutoNum type="arabicPeriod"/>
            </a:pPr>
            <a:r>
              <a:rPr lang="en-GB" dirty="0" err="1">
                <a:solidFill>
                  <a:schemeClr val="dk1"/>
                </a:solidFill>
                <a:latin typeface="+mj-lt"/>
                <a:ea typeface="Arial"/>
                <a:cs typeface="Cavolini" panose="03000502040302020204" pitchFamily="66" charset="0"/>
                <a:sym typeface="Arial"/>
              </a:rPr>
              <a:t>Zes</a:t>
            </a:r>
            <a:r>
              <a:rPr lang="en-GB" dirty="0">
                <a:solidFill>
                  <a:schemeClr val="dk1"/>
                </a:solidFill>
                <a:latin typeface="+mj-lt"/>
                <a:ea typeface="Arial"/>
                <a:cs typeface="Cavolini" panose="03000502040302020204" pitchFamily="66" charset="0"/>
                <a:sym typeface="Arial"/>
              </a:rPr>
              <a:t> </a:t>
            </a:r>
            <a:r>
              <a:rPr lang="en-GB" dirty="0" err="1">
                <a:solidFill>
                  <a:schemeClr val="dk1"/>
                </a:solidFill>
                <a:latin typeface="+mj-lt"/>
                <a:ea typeface="Arial"/>
                <a:cs typeface="Cavolini" panose="03000502040302020204" pitchFamily="66" charset="0"/>
                <a:sym typeface="Arial"/>
              </a:rPr>
              <a:t>materialen</a:t>
            </a:r>
            <a:endParaRPr lang="en-GB" dirty="0">
              <a:solidFill>
                <a:schemeClr val="dk1"/>
              </a:solidFill>
              <a:latin typeface="+mj-lt"/>
              <a:ea typeface="Arial"/>
              <a:cs typeface="Cavolini" panose="03000502040302020204" pitchFamily="66" charset="0"/>
              <a:sym typeface="Arial"/>
            </a:endParaRPr>
          </a:p>
          <a:p>
            <a:pPr marL="571500" lvl="0" indent="-457200" algn="l" rtl="0">
              <a:lnSpc>
                <a:spcPct val="150000"/>
              </a:lnSpc>
              <a:spcBef>
                <a:spcPts val="142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+mj-lt"/>
              <a:buAutoNum type="arabicPeriod"/>
            </a:pPr>
            <a:r>
              <a:rPr lang="en-GB" dirty="0">
                <a:solidFill>
                  <a:schemeClr val="dk1"/>
                </a:solidFill>
                <a:latin typeface="+mj-lt"/>
                <a:ea typeface="Arial"/>
                <a:cs typeface="Cavolini" panose="03000502040302020204" pitchFamily="66" charset="0"/>
                <a:sym typeface="Arial"/>
              </a:rPr>
              <a:t>Maak je idee</a:t>
            </a:r>
          </a:p>
        </p:txBody>
      </p:sp>
      <p:sp>
        <p:nvSpPr>
          <p:cNvPr id="11" name="Vrije vorm: vorm 10">
            <a:extLst>
              <a:ext uri="{FF2B5EF4-FFF2-40B4-BE49-F238E27FC236}">
                <a16:creationId xmlns:a16="http://schemas.microsoft.com/office/drawing/2014/main" id="{BFB99AB8-892E-1AC9-1AF9-211FEF7B7060}"/>
              </a:ext>
            </a:extLst>
          </p:cNvPr>
          <p:cNvSpPr/>
          <p:nvPr/>
        </p:nvSpPr>
        <p:spPr>
          <a:xfrm>
            <a:off x="6442373" y="2177775"/>
            <a:ext cx="1670360" cy="1317445"/>
          </a:xfrm>
          <a:custGeom>
            <a:avLst/>
            <a:gdLst>
              <a:gd name="connsiteX0" fmla="*/ 1508749 w 1670360"/>
              <a:gd name="connsiteY0" fmla="*/ 455450 h 1317445"/>
              <a:gd name="connsiteX1" fmla="*/ 118099 w 1670360"/>
              <a:gd name="connsiteY1" fmla="*/ 26825 h 1317445"/>
              <a:gd name="connsiteX2" fmla="*/ 232399 w 1670360"/>
              <a:gd name="connsiteY2" fmla="*/ 1236500 h 1317445"/>
              <a:gd name="connsiteX3" fmla="*/ 1499224 w 1670360"/>
              <a:gd name="connsiteY3" fmla="*/ 1122200 h 1317445"/>
              <a:gd name="connsiteX4" fmla="*/ 1508749 w 1670360"/>
              <a:gd name="connsiteY4" fmla="*/ 455450 h 13174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70360" h="1317445">
                <a:moveTo>
                  <a:pt x="1508749" y="455450"/>
                </a:moveTo>
                <a:cubicBezTo>
                  <a:pt x="1278562" y="272888"/>
                  <a:pt x="330824" y="-103350"/>
                  <a:pt x="118099" y="26825"/>
                </a:cubicBezTo>
                <a:cubicBezTo>
                  <a:pt x="-94626" y="157000"/>
                  <a:pt x="2212" y="1053938"/>
                  <a:pt x="232399" y="1236500"/>
                </a:cubicBezTo>
                <a:cubicBezTo>
                  <a:pt x="462586" y="1419062"/>
                  <a:pt x="1286499" y="1253963"/>
                  <a:pt x="1499224" y="1122200"/>
                </a:cubicBezTo>
                <a:cubicBezTo>
                  <a:pt x="1711949" y="990438"/>
                  <a:pt x="1738936" y="638012"/>
                  <a:pt x="1508749" y="455450"/>
                </a:cubicBezTo>
                <a:close/>
              </a:path>
            </a:pathLst>
          </a:custGeom>
          <a:noFill/>
          <a:ln w="123825">
            <a:solidFill>
              <a:srgbClr val="DC098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95344475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Onlinemedia 7" title="alarm sound)time timer-30minute">
            <a:hlinkClick r:id="" action="ppaction://media"/>
            <a:extLst>
              <a:ext uri="{FF2B5EF4-FFF2-40B4-BE49-F238E27FC236}">
                <a16:creationId xmlns:a16="http://schemas.microsoft.com/office/drawing/2014/main" id="{8C1DB291-BE67-CD74-FC4D-3CD4B81E320E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1238338" y="1602851"/>
            <a:ext cx="4377112" cy="3282834"/>
          </a:xfrm>
          <a:prstGeom prst="rect">
            <a:avLst/>
          </a:prstGeom>
        </p:spPr>
      </p:pic>
      <p:sp>
        <p:nvSpPr>
          <p:cNvPr id="131" name="Google Shape;131;p30"/>
          <p:cNvSpPr txBox="1">
            <a:spLocks noGrp="1"/>
          </p:cNvSpPr>
          <p:nvPr>
            <p:ph type="title"/>
          </p:nvPr>
        </p:nvSpPr>
        <p:spPr>
          <a:xfrm>
            <a:off x="1795575" y="207025"/>
            <a:ext cx="6840600" cy="8202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pc="300" dirty="0">
                <a:solidFill>
                  <a:srgbClr val="8DC643"/>
                </a:solidFill>
                <a:latin typeface="+mj-lt"/>
                <a:cs typeface="Cavolini" panose="03000502040302020204" pitchFamily="66" charset="0"/>
              </a:rPr>
              <a:t>4. </a:t>
            </a:r>
            <a:r>
              <a:rPr lang="en-GB" spc="300" dirty="0" err="1">
                <a:solidFill>
                  <a:srgbClr val="8DC643"/>
                </a:solidFill>
                <a:latin typeface="+mj-lt"/>
                <a:cs typeface="Cavolini" panose="03000502040302020204" pitchFamily="66" charset="0"/>
              </a:rPr>
              <a:t>Maken</a:t>
            </a:r>
            <a:endParaRPr spc="300" dirty="0">
              <a:solidFill>
                <a:srgbClr val="8DC643"/>
              </a:solidFill>
              <a:latin typeface="+mj-lt"/>
              <a:cs typeface="Cavolini" panose="03000502040302020204" pitchFamily="66" charset="0"/>
            </a:endParaRPr>
          </a:p>
        </p:txBody>
      </p:sp>
      <p:sp>
        <p:nvSpPr>
          <p:cNvPr id="6" name="Tekstvak 5">
            <a:extLst>
              <a:ext uri="{FF2B5EF4-FFF2-40B4-BE49-F238E27FC236}">
                <a16:creationId xmlns:a16="http://schemas.microsoft.com/office/drawing/2014/main" id="{89E8A919-9492-49CD-B135-F4837837BC6A}"/>
              </a:ext>
            </a:extLst>
          </p:cNvPr>
          <p:cNvSpPr txBox="1"/>
          <p:nvPr/>
        </p:nvSpPr>
        <p:spPr>
          <a:xfrm>
            <a:off x="1623998" y="829774"/>
            <a:ext cx="8141507" cy="5155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01600" indent="0">
              <a:lnSpc>
                <a:spcPct val="150000"/>
              </a:lnSpc>
              <a:buClr>
                <a:schemeClr val="dk1"/>
              </a:buClr>
            </a:pPr>
            <a:r>
              <a:rPr lang="nl-NL" sz="2000" dirty="0">
                <a:solidFill>
                  <a:srgbClr val="DC098C"/>
                </a:solidFill>
                <a:latin typeface="+mj-lt"/>
                <a:cs typeface="Cavolini" panose="03000502040302020204" pitchFamily="66" charset="0"/>
              </a:rPr>
              <a:t>Hoe kun je trakteren zonder plastic?</a:t>
            </a:r>
          </a:p>
        </p:txBody>
      </p:sp>
      <p:sp>
        <p:nvSpPr>
          <p:cNvPr id="3" name="Rechthoek 2">
            <a:extLst>
              <a:ext uri="{FF2B5EF4-FFF2-40B4-BE49-F238E27FC236}">
                <a16:creationId xmlns:a16="http://schemas.microsoft.com/office/drawing/2014/main" id="{FFED6F95-603B-4AC4-9BF2-39809AB10B41}"/>
              </a:ext>
            </a:extLst>
          </p:cNvPr>
          <p:cNvSpPr/>
          <p:nvPr/>
        </p:nvSpPr>
        <p:spPr>
          <a:xfrm>
            <a:off x="1238866" y="1412372"/>
            <a:ext cx="811160" cy="352869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4" name="Rechthoek 3">
            <a:extLst>
              <a:ext uri="{FF2B5EF4-FFF2-40B4-BE49-F238E27FC236}">
                <a16:creationId xmlns:a16="http://schemas.microsoft.com/office/drawing/2014/main" id="{A1414126-FCDD-4EDA-A993-952E0C39D37C}"/>
              </a:ext>
            </a:extLst>
          </p:cNvPr>
          <p:cNvSpPr/>
          <p:nvPr/>
        </p:nvSpPr>
        <p:spPr>
          <a:xfrm>
            <a:off x="4814960" y="1395116"/>
            <a:ext cx="800490" cy="352869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7302817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8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Kantoorthema">
  <a:themeElements>
    <a:clrScheme name="Kantoorthema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Custom 1">
      <a:majorFont>
        <a:latin typeface="Architects Daughter"/>
        <a:ea typeface=""/>
        <a:cs typeface=""/>
      </a:majorFont>
      <a:minorFont>
        <a:latin typeface="Architects Daughter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1569</TotalTime>
  <Words>1237</Words>
  <Application>Microsoft Office PowerPoint</Application>
  <PresentationFormat>Diavoorstelling (16:9)</PresentationFormat>
  <Paragraphs>119</Paragraphs>
  <Slides>10</Slides>
  <Notes>10</Notes>
  <HiddenSlides>0</HiddenSlides>
  <MMClips>1</MMClips>
  <ScaleCrop>false</ScaleCrop>
  <HeadingPairs>
    <vt:vector size="6" baseType="variant">
      <vt:variant>
        <vt:lpstr>Gebruikte lettertypen</vt:lpstr>
      </vt:variant>
      <vt:variant>
        <vt:i4>6</vt:i4>
      </vt:variant>
      <vt:variant>
        <vt:lpstr>Thema</vt:lpstr>
      </vt:variant>
      <vt:variant>
        <vt:i4>2</vt:i4>
      </vt:variant>
      <vt:variant>
        <vt:lpstr>Diatitels</vt:lpstr>
      </vt:variant>
      <vt:variant>
        <vt:i4>10</vt:i4>
      </vt:variant>
    </vt:vector>
  </HeadingPairs>
  <TitlesOfParts>
    <vt:vector size="18" baseType="lpstr">
      <vt:lpstr>Architects Daughter</vt:lpstr>
      <vt:lpstr>Times New Roman</vt:lpstr>
      <vt:lpstr>Calibri</vt:lpstr>
      <vt:lpstr>verdana</vt:lpstr>
      <vt:lpstr>Arial Narrow</vt:lpstr>
      <vt:lpstr>Arial</vt:lpstr>
      <vt:lpstr>Simple Light</vt:lpstr>
      <vt:lpstr>Kantoorthema</vt:lpstr>
      <vt:lpstr>Ontwerp je mee?</vt:lpstr>
      <vt:lpstr>Dit gaan we doen</vt:lpstr>
      <vt:lpstr>1. Voorlezen</vt:lpstr>
      <vt:lpstr>1. Voorlezen</vt:lpstr>
      <vt:lpstr>1. Voorlezen</vt:lpstr>
      <vt:lpstr>2. Over jou</vt:lpstr>
      <vt:lpstr>3. Verzinnen</vt:lpstr>
      <vt:lpstr>4. Maken</vt:lpstr>
      <vt:lpstr>4. Maken</vt:lpstr>
      <vt:lpstr>5. Presenteren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Ontwerpvragen verzinnen</dc:title>
  <dc:creator>Els Kok</dc:creator>
  <cp:lastModifiedBy>Els Kok</cp:lastModifiedBy>
  <cp:revision>72</cp:revision>
  <dcterms:modified xsi:type="dcterms:W3CDTF">2022-09-05T11:56:06Z</dcterms:modified>
</cp:coreProperties>
</file>