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56" r:id="rId3"/>
    <p:sldId id="266" r:id="rId4"/>
    <p:sldId id="272" r:id="rId5"/>
    <p:sldId id="300" r:id="rId6"/>
    <p:sldId id="298" r:id="rId7"/>
    <p:sldId id="301" r:id="rId8"/>
    <p:sldId id="299" r:id="rId9"/>
    <p:sldId id="297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1" autoAdjust="0"/>
    <p:restoredTop sz="94290" autoAdjust="0"/>
  </p:normalViewPr>
  <p:slideViewPr>
    <p:cSldViewPr snapToGrid="0" snapToObjects="1">
      <p:cViewPr>
        <p:scale>
          <a:sx n="80" d="100"/>
          <a:sy n="80" d="100"/>
        </p:scale>
        <p:origin x="-2886" y="-1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4F3E4-7220-4B3D-8D74-80191488814B}" type="datetimeFigureOut">
              <a:rPr lang="nl-NL" smtClean="0"/>
              <a:t>7-10-2019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E0D86-E943-4491-8CAA-17B198BB31A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573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E0D86-E943-4491-8CAA-17B198BB31A1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35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 dirty="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7732" y="232372"/>
            <a:ext cx="7278155" cy="1031053"/>
          </a:xfrm>
        </p:spPr>
        <p:txBody>
          <a:bodyPr>
            <a:normAutofit/>
          </a:bodyPr>
          <a:lstStyle/>
          <a:p>
            <a:pPr algn="ctr"/>
            <a:r>
              <a:rPr lang="nl-NL" sz="5000" dirty="0" smtClean="0">
                <a:latin typeface="Arial"/>
                <a:cs typeface="Arial"/>
              </a:rPr>
              <a:t>Gymmen in </a:t>
            </a:r>
            <a:r>
              <a:rPr lang="nl-NL" sz="5000" dirty="0" smtClean="0">
                <a:latin typeface="Arial"/>
                <a:cs typeface="Arial"/>
              </a:rPr>
              <a:t>de toekomst</a:t>
            </a:r>
            <a:endParaRPr lang="nl-NL" sz="50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0240" y="2914650"/>
            <a:ext cx="5892160" cy="1314450"/>
          </a:xfrm>
        </p:spPr>
        <p:txBody>
          <a:bodyPr/>
          <a:lstStyle/>
          <a:p>
            <a:pPr algn="l"/>
            <a:r>
              <a:rPr lang="en-US" dirty="0" smtClean="0">
                <a:latin typeface="Arial"/>
                <a:cs typeface="Arial"/>
              </a:rPr>
              <a:t>Les 1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/>
        </p:blipFill>
        <p:spPr>
          <a:xfrm>
            <a:off x="3417573" y="1132797"/>
            <a:ext cx="4622021" cy="40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doen?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Iets </a:t>
            </a:r>
            <a:r>
              <a:rPr lang="nl-NL" i="1" dirty="0" smtClean="0"/>
              <a:t>‘ontwerpen’</a:t>
            </a:r>
            <a:r>
              <a:rPr lang="nl-NL" dirty="0" smtClean="0"/>
              <a:t> </a:t>
            </a:r>
            <a:endParaRPr lang="nl-NL" dirty="0"/>
          </a:p>
          <a:p>
            <a:endParaRPr lang="nl-NL" dirty="0"/>
          </a:p>
          <a:p>
            <a:r>
              <a:rPr lang="nl-NL" dirty="0"/>
              <a:t>Voor </a:t>
            </a:r>
            <a:r>
              <a:rPr lang="nl-NL" dirty="0" smtClean="0"/>
              <a:t>de gymles</a:t>
            </a:r>
            <a:endParaRPr lang="nl-NL" dirty="0"/>
          </a:p>
          <a:p>
            <a:endParaRPr lang="nl-NL" dirty="0"/>
          </a:p>
          <a:p>
            <a:r>
              <a:rPr lang="nl-NL" dirty="0"/>
              <a:t>Problemen </a:t>
            </a:r>
            <a:r>
              <a:rPr lang="nl-NL" dirty="0" smtClean="0"/>
              <a:t>oplossen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28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Vandaag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106" y="1200150"/>
            <a:ext cx="3882316" cy="3486122"/>
          </a:xfrm>
        </p:spPr>
        <p:txBody>
          <a:bodyPr>
            <a:normAutofit/>
          </a:bodyPr>
          <a:lstStyle/>
          <a:p>
            <a:r>
              <a:rPr lang="nl-NL" dirty="0" smtClean="0"/>
              <a:t>Vlog maken</a:t>
            </a:r>
            <a:endParaRPr lang="nl-NL" dirty="0"/>
          </a:p>
          <a:p>
            <a:endParaRPr lang="nl-NL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172" y="1063229"/>
            <a:ext cx="349857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Omgevingsvlog -  deel 1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68" y="1200150"/>
            <a:ext cx="5228740" cy="3486150"/>
          </a:xfrm>
        </p:spPr>
      </p:pic>
    </p:spTree>
    <p:extLst>
      <p:ext uri="{BB962C8B-B14F-4D97-AF65-F5344CB8AC3E}">
        <p14:creationId xmlns:p14="http://schemas.microsoft.com/office/powerpoint/2010/main" val="10271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Omgevingsvlog – deel 1</a:t>
            </a:r>
            <a:endParaRPr lang="nl-NL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459899"/>
              </p:ext>
            </p:extLst>
          </p:nvPr>
        </p:nvGraphicFramePr>
        <p:xfrm>
          <a:off x="1763106" y="1200148"/>
          <a:ext cx="7106464" cy="3461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9476"/>
                <a:gridCol w="5876988"/>
              </a:tblGrid>
              <a:tr h="1066864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Wat?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Maak een vlog over de gymzaal: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2800" dirty="0" smtClean="0"/>
                        <a:t>Wat kun je er allemaal doen?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2800" dirty="0" smtClean="0"/>
                        <a:t>Welke materialen zijn er?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2800" dirty="0" smtClean="0"/>
                        <a:t>Wat is er leuk, wat is er minder leuk?</a:t>
                      </a:r>
                      <a:endParaRPr lang="nl-NL" sz="2800" dirty="0"/>
                    </a:p>
                  </a:txBody>
                  <a:tcPr/>
                </a:tc>
              </a:tr>
              <a:tr h="618104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Hoe?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In tweetallen</a:t>
                      </a:r>
                      <a:endParaRPr lang="nl-NL" sz="2800" dirty="0"/>
                    </a:p>
                  </a:txBody>
                  <a:tcPr/>
                </a:tc>
              </a:tr>
              <a:tr h="618104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Tijd?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25 minuten</a:t>
                      </a:r>
                      <a:endParaRPr lang="nl-NL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4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Omgevingsvlog – deel 2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43" y="1200150"/>
            <a:ext cx="5228589" cy="3486150"/>
          </a:xfrm>
        </p:spPr>
      </p:pic>
    </p:spTree>
    <p:extLst>
      <p:ext uri="{BB962C8B-B14F-4D97-AF65-F5344CB8AC3E}">
        <p14:creationId xmlns:p14="http://schemas.microsoft.com/office/powerpoint/2010/main" val="13373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Omgevingsvlog – deel 2</a:t>
            </a:r>
            <a:endParaRPr lang="nl-NL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287778"/>
              </p:ext>
            </p:extLst>
          </p:nvPr>
        </p:nvGraphicFramePr>
        <p:xfrm>
          <a:off x="1763106" y="1200148"/>
          <a:ext cx="7106464" cy="3034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9476"/>
                <a:gridCol w="5876988"/>
              </a:tblGrid>
              <a:tr h="1066864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Wat?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Bespreek de vlog met een ander duo: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2800" dirty="0" smtClean="0"/>
                        <a:t>Wat zijn de overeenkomsten?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2800" dirty="0" smtClean="0"/>
                        <a:t>Wat zijn de verschillen?</a:t>
                      </a:r>
                    </a:p>
                  </a:txBody>
                  <a:tcPr/>
                </a:tc>
              </a:tr>
              <a:tr h="618104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Hoe?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In tweetallen</a:t>
                      </a:r>
                      <a:endParaRPr lang="nl-NL" sz="2800" dirty="0"/>
                    </a:p>
                  </a:txBody>
                  <a:tcPr/>
                </a:tc>
              </a:tr>
              <a:tr h="618104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Tijd?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20 minuten</a:t>
                      </a:r>
                      <a:endParaRPr lang="nl-NL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1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Volgende keer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</a:t>
            </a:r>
            <a:r>
              <a:rPr lang="en-US" dirty="0" err="1" smtClean="0"/>
              <a:t>ontwerpproject</a:t>
            </a:r>
            <a:r>
              <a:rPr lang="en-US" dirty="0" smtClean="0"/>
              <a:t> </a:t>
            </a:r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gymles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114</Words>
  <Application>Microsoft Office PowerPoint</Application>
  <PresentationFormat>On-screen Show (16:9)</PresentationFormat>
  <Paragraphs>34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Custom Design</vt:lpstr>
      <vt:lpstr>Gymmen in de toekomst</vt:lpstr>
      <vt:lpstr>Wat gaan we doen?</vt:lpstr>
      <vt:lpstr>Vandaag</vt:lpstr>
      <vt:lpstr>Omgevingsvlog -  deel 1</vt:lpstr>
      <vt:lpstr>Omgevingsvlog – deel 1</vt:lpstr>
      <vt:lpstr>Omgevingsvlog – deel 2</vt:lpstr>
      <vt:lpstr>Omgevingsvlog – deel 2</vt:lpstr>
      <vt:lpstr>Volgende keer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Gymmen in de toekomst</dc:title>
  <dc:creator>Niels van den Burg</dc:creator>
  <cp:lastModifiedBy>Eveline Holla</cp:lastModifiedBy>
  <cp:revision>70</cp:revision>
  <dcterms:created xsi:type="dcterms:W3CDTF">2015-07-09T11:57:30Z</dcterms:created>
  <dcterms:modified xsi:type="dcterms:W3CDTF">2019-10-07T12:37:09Z</dcterms:modified>
</cp:coreProperties>
</file>