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356" r:id="rId6"/>
    <p:sldId id="352" r:id="rId7"/>
    <p:sldId id="353" r:id="rId8"/>
    <p:sldId id="340" r:id="rId9"/>
    <p:sldId id="341" r:id="rId10"/>
    <p:sldId id="342" r:id="rId11"/>
    <p:sldId id="343" r:id="rId12"/>
    <p:sldId id="344" r:id="rId13"/>
    <p:sldId id="345" r:id="rId14"/>
    <p:sldId id="346" r:id="rId15"/>
    <p:sldId id="347" r:id="rId16"/>
    <p:sldId id="348" r:id="rId17"/>
    <p:sldId id="349" r:id="rId18"/>
    <p:sldId id="350" r:id="rId19"/>
    <p:sldId id="355" r:id="rId20"/>
    <p:sldId id="351" r:id="rId21"/>
    <p:sldId id="35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B1F"/>
    <a:srgbClr val="9F013C"/>
    <a:srgbClr val="FF272C"/>
    <a:srgbClr val="F4A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123" d="100"/>
          <a:sy n="123" d="100"/>
        </p:scale>
        <p:origin x="120"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F0147-1397-4483-8384-183AA62F7118}" type="datetimeFigureOut">
              <a:rPr lang="nl-NL" smtClean="0"/>
              <a:t>10-2-2023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34721-6E23-468B-B078-A8D6AABB76AE}" type="slidenum">
              <a:rPr lang="nl-NL" smtClean="0"/>
              <a:t>‹nr.›</a:t>
            </a:fld>
            <a:endParaRPr lang="nl-NL"/>
          </a:p>
        </p:txBody>
      </p:sp>
    </p:spTree>
    <p:extLst>
      <p:ext uri="{BB962C8B-B14F-4D97-AF65-F5344CB8AC3E}">
        <p14:creationId xmlns:p14="http://schemas.microsoft.com/office/powerpoint/2010/main" val="335575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l.wikipedia.org/wiki/Cream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po3.nl/waarom-is-vlees-eten-slecht-voor-het-milieu/26-01-2017/WO_NTR_713325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v=Y_iiyxq0Pk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Goedemiddag. In een vorige les hebben we gesproken over wat jullie eten, en wat voor invloed eten heeft op jullie eigen gezondheid, het leven van dieren en het milieu. Het ging ook over de invloed van vlees. In deze les gaan ons richten op het toetje.</a:t>
            </a:r>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a:t>
            </a:fld>
            <a:endParaRPr lang="nl-NL"/>
          </a:p>
        </p:txBody>
      </p:sp>
    </p:spTree>
    <p:extLst>
      <p:ext uri="{BB962C8B-B14F-4D97-AF65-F5344CB8AC3E}">
        <p14:creationId xmlns:p14="http://schemas.microsoft.com/office/powerpoint/2010/main" val="345859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Koeien eten veel gras. Gras groeit vooral op plekken waar niet veel andere gewassen kunnen groeien. Daarnaast eten koeien krachtvoer; bijvoorbeeld mais, soja, koolzaad en bieten. Een koe poept ook veel, heel veel. Eén koe poept 13.000 kg per dag (da’s ongeveer 10 auto’s).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In de poep zit stikstof en dat is een voedingsstof voor gras. Maar er is zoveel poep dat er te veel stikstof is en dat is slecht voor natuur. Alleen de planten die heel goed tegen stikstof kunnen (zoals brandnetels, bramen, fluitenkruid en kleefkruid) groeien heel hard terwijl de andere planten verdwijnen. Er komen daardoor ook minder dieren op en van andere planten leven.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slechtst voor het milieu (CO</a:t>
            </a:r>
            <a:r>
              <a:rPr lang="nl-NL"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nl-NL" sz="1800" dirty="0">
                <a:effectLst/>
                <a:latin typeface="Calibri" panose="020F0502020204030204" pitchFamily="34" charset="0"/>
                <a:ea typeface="Calibri" panose="020F0502020204030204" pitchFamily="34" charset="0"/>
                <a:cs typeface="Times New Roman" panose="02020603050405020304" pitchFamily="18" charset="0"/>
              </a:rPr>
              <a:t> uitstoot) is wat zuivel betreft kaas. Daar is veel melk voor nodig. Het is beter voor het milieu om een kroket of eieren te eten in vergelijking met kaas.</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10</a:t>
            </a:fld>
            <a:endParaRPr lang="nl-NL"/>
          </a:p>
        </p:txBody>
      </p:sp>
    </p:spTree>
    <p:extLst>
      <p:ext uri="{BB962C8B-B14F-4D97-AF65-F5344CB8AC3E}">
        <p14:creationId xmlns:p14="http://schemas.microsoft.com/office/powerpoint/2010/main" val="135343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Dat kan! Je moet wel rekening houden dat je voldoende eiwitten, calcium, vitamine B2 en B12 binnenkrijgt. Vaak is dit toegevoegd. Margarine als vervanger van boter is al best lang bekend. Maar ook melk, roomijs, slagroom en kaas hebben een plantaardige vervanger. </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Opdracht Jammer van zuivelvervangers is dat ze niet mogen heten als product wat ze vervangen. Daarom staat er sojadrink op verpakkingen in plaats van sojamelk. Kaas heet plantaardige plakken, slagroom heet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topping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yoghurt heet een plantaardig alternatief voor yoghurt.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Volgens Kees klinkt het niet zo lekker allemaal. Daar wil hij in zijn posts iets aan doen. Bedenk voor één of voor meerdere producten een betere naam die Kees kan gebruiken.</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*geeft de leerlingen 3 minuten om namen te bedenken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leerlingen wat mooie namen te noemen.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Aan een logo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vegan</a:t>
            </a:r>
            <a:r>
              <a:rPr lang="nl-NL" sz="1800" dirty="0">
                <a:effectLst/>
                <a:latin typeface="Calibri" panose="020F0502020204030204" pitchFamily="34" charset="0"/>
                <a:ea typeface="Calibri" panose="020F0502020204030204" pitchFamily="34" charset="0"/>
                <a:cs typeface="Times New Roman" panose="02020603050405020304" pitchFamily="18" charset="0"/>
              </a:rPr>
              <a:t>), (twee voorbeelden op 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powerpoint</a:t>
            </a:r>
            <a:r>
              <a:rPr lang="nl-NL" sz="1800" dirty="0">
                <a:effectLst/>
                <a:latin typeface="Calibri" panose="020F0502020204030204" pitchFamily="34" charset="0"/>
                <a:ea typeface="Calibri" panose="020F0502020204030204" pitchFamily="34" charset="0"/>
                <a:cs typeface="Times New Roman" panose="02020603050405020304" pitchFamily="18" charset="0"/>
              </a:rPr>
              <a:t>) op de verpakking kun je in de winkel zien of een product helemaal plantaardig is, dus zonder dierlijke producten zoals melk.</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11</a:t>
            </a:fld>
            <a:endParaRPr lang="nl-NL"/>
          </a:p>
        </p:txBody>
      </p:sp>
    </p:spTree>
    <p:extLst>
      <p:ext uri="{BB962C8B-B14F-4D97-AF65-F5344CB8AC3E}">
        <p14:creationId xmlns:p14="http://schemas.microsoft.com/office/powerpoint/2010/main" val="598578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Pak je invulblad er nog eens bij. Je krijgt nu nog een invulblad</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12</a:t>
            </a:fld>
            <a:endParaRPr lang="nl-NL"/>
          </a:p>
        </p:txBody>
      </p:sp>
    </p:spTree>
    <p:extLst>
      <p:ext uri="{BB962C8B-B14F-4D97-AF65-F5344CB8AC3E}">
        <p14:creationId xmlns:p14="http://schemas.microsoft.com/office/powerpoint/2010/main" val="556313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Zoveel mensen zoveel meningen. Nu volgen een aantal plaatjes met mensen die iets over een melkvrij toetje vinden.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Per dia zijn er twee meningen over een toetje. Vraag de leerlingen door hand opsteken met wie ze het eens zijn. Linkerhand voor de persoon links en rechterhand voor de persoon rechts.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enkele leerlingen waarom ze dat gekozen hebben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13</a:t>
            </a:fld>
            <a:endParaRPr lang="nl-NL"/>
          </a:p>
        </p:txBody>
      </p:sp>
    </p:spTree>
    <p:extLst>
      <p:ext uri="{BB962C8B-B14F-4D97-AF65-F5344CB8AC3E}">
        <p14:creationId xmlns:p14="http://schemas.microsoft.com/office/powerpoint/2010/main" val="147014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Zoveel mensen zoveel meningen. Nu volgen een aantal plaatjes met mensen die iets over een melkvrij toetje vinden. </a:t>
            </a: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Per dia zijn er twee meningen over een toetje. Vraag de leerlingen door hand opsteken met wie ze het eens zijn. Linkerhand voor de persoon links en rechterhand voor de persoon rechts.</a:t>
            </a: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*vraag enkele leerlingen waarom ze dat gekozen hebben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14</a:t>
            </a:fld>
            <a:endParaRPr lang="nl-NL"/>
          </a:p>
        </p:txBody>
      </p:sp>
    </p:spTree>
    <p:extLst>
      <p:ext uri="{BB962C8B-B14F-4D97-AF65-F5344CB8AC3E}">
        <p14:creationId xmlns:p14="http://schemas.microsoft.com/office/powerpoint/2010/main" val="32353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Zoveel mensen zoveel meningen. Nu volgen een aantal plaatjes met mensen die iets over een melkvrij toetje vinden. </a:t>
            </a: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Per dia zijn er twee meningen over een toetje. Vraag de leerlingen door hand opsteken met wie ze het eens zijn. Linkerhand voor de persoon links en rechterhand voor de persoon rechts.</a:t>
            </a: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*vraag enkele leerlingen waarom ze dat gekozen hebben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15</a:t>
            </a:fld>
            <a:endParaRPr lang="nl-NL"/>
          </a:p>
        </p:txBody>
      </p:sp>
    </p:spTree>
    <p:extLst>
      <p:ext uri="{BB962C8B-B14F-4D97-AF65-F5344CB8AC3E}">
        <p14:creationId xmlns:p14="http://schemas.microsoft.com/office/powerpoint/2010/main" val="2179869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Je bent nu een zuivel en plantenmelk kenner. Overleg met de buurman/buurvrouw welke tips en tops over toetjes je Kees zou willen meegeven voor zijn toetjes posts.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leerlingen een tip te delen </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16</a:t>
            </a:fld>
            <a:endParaRPr lang="nl-NL"/>
          </a:p>
        </p:txBody>
      </p:sp>
    </p:spTree>
    <p:extLst>
      <p:ext uri="{BB962C8B-B14F-4D97-AF65-F5344CB8AC3E}">
        <p14:creationId xmlns:p14="http://schemas.microsoft.com/office/powerpoint/2010/main" val="41722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paar afsluitende vragen over deze les</a:t>
            </a:r>
          </a:p>
          <a:p>
            <a:pPr marL="342900" lvl="0" indent="-342900">
              <a:lnSpc>
                <a:spcPct val="107000"/>
              </a:lnSpc>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Suiker</a:t>
            </a:r>
          </a:p>
          <a:p>
            <a:pPr marL="342900" lvl="0" indent="-342900">
              <a:lnSpc>
                <a:spcPct val="107000"/>
              </a:lnSpc>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Calcium</a:t>
            </a:r>
          </a:p>
          <a:p>
            <a:pPr marL="342900" lvl="0" indent="-342900">
              <a:lnSpc>
                <a:spcPct val="107000"/>
              </a:lnSpc>
              <a:buFont typeface="+mj-lt"/>
              <a:buAutoNum type="arabicParenR"/>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Topping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veganlogo</a:t>
            </a:r>
            <a:r>
              <a:rPr lang="nl-NL" sz="1800" dirty="0">
                <a:effectLst/>
                <a:latin typeface="Calibri" panose="020F0502020204030204" pitchFamily="34" charset="0"/>
                <a:ea typeface="Calibri" panose="020F0502020204030204" pitchFamily="34" charset="0"/>
                <a:cs typeface="Times New Roman" panose="02020603050405020304" pitchFamily="18" charset="0"/>
              </a:rPr>
              <a:t> of lezen op de ingrediëntenlijst</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17</a:t>
            </a:fld>
            <a:endParaRPr lang="nl-NL"/>
          </a:p>
        </p:txBody>
      </p:sp>
    </p:spTree>
    <p:extLst>
      <p:ext uri="{BB962C8B-B14F-4D97-AF65-F5344CB8AC3E}">
        <p14:creationId xmlns:p14="http://schemas.microsoft.com/office/powerpoint/2010/main" val="370887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Vrije invulling van de leerlingen</a:t>
            </a:r>
          </a:p>
          <a:p>
            <a:pPr marL="342900" lvl="0" indent="-342900">
              <a:lnSpc>
                <a:spcPct val="107000"/>
              </a:lnSpc>
              <a:spcAft>
                <a:spcPts val="800"/>
              </a:spcAft>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Vrije invulling van de leerlingen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18</a:t>
            </a:fld>
            <a:endParaRPr lang="nl-NL"/>
          </a:p>
        </p:txBody>
      </p:sp>
    </p:spTree>
    <p:extLst>
      <p:ext uri="{BB962C8B-B14F-4D97-AF65-F5344CB8AC3E}">
        <p14:creationId xmlns:p14="http://schemas.microsoft.com/office/powerpoint/2010/main" val="350954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Lees tekst voor of laat een leerling het voorlezen.</a:t>
            </a:r>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2</a:t>
            </a:fld>
            <a:endParaRPr lang="nl-NL"/>
          </a:p>
        </p:txBody>
      </p:sp>
    </p:spTree>
    <p:extLst>
      <p:ext uri="{BB962C8B-B14F-4D97-AF65-F5344CB8AC3E}">
        <p14:creationId xmlns:p14="http://schemas.microsoft.com/office/powerpoint/2010/main" val="242018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Kees vindt een toetje een mooie afsluiting van de maaltijd.  Eten jullie weleens een toetje? En wat is het allerbeste toetje voor jou? Je krijgt een invulblad met een paar vragen over toetjes.</a:t>
            </a:r>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3</a:t>
            </a:fld>
            <a:endParaRPr lang="nl-NL"/>
          </a:p>
        </p:txBody>
      </p:sp>
    </p:spTree>
    <p:extLst>
      <p:ext uri="{BB962C8B-B14F-4D97-AF65-F5344CB8AC3E}">
        <p14:creationId xmlns:p14="http://schemas.microsoft.com/office/powerpoint/2010/main" val="275343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Om Kees goed te kunnen helpen/advies te geven gaan we ons eerst verdiepen in de ingrediënten van toetjes.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In toetjes zit meestal te veel suiker dat maakt het ook zo lekker. Suiker komt van planten.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maar is vla helemaal plantaardig? En een soft-ijsje?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In veel toetjes zit melk of iets dat gemaakt is van melk, daar gaan we in deze les ons wat verder op focussen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4</a:t>
            </a:fld>
            <a:endParaRPr lang="nl-NL"/>
          </a:p>
        </p:txBody>
      </p:sp>
    </p:spTree>
    <p:extLst>
      <p:ext uri="{BB962C8B-B14F-4D97-AF65-F5344CB8AC3E}">
        <p14:creationId xmlns:p14="http://schemas.microsoft.com/office/powerpoint/2010/main" val="389578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Melk komt meestal van koeien maar ook geiten, schapen geven melk. Je kunt in Nederland zelfs melk kopen van ezels, kamelen en paarden. Van melk wordt van alles gemaakt.</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Quizje;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Iedereen gaat staan. Zo meteen noem ik (docent) een product en jullie moeten zeggen of daar melk voor nodig is of niet.</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Regels: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Is het ja/wel dan steek je je arm in de lucht.  Is het nee/niet dan laat je je armen omlaag.</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Heb je het fout dan ga je zitten heb je het goed dan mag je blijven staan.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winnaar is de laatste die blijft staan.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Ronde 1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Milkshake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Kaas (antwoord ja. De meeste melk wordt gebruikt voor het maken van kaas).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Yoghurt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Tofoe (antwoord nee, is gemaakt van sojamelk)</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Margarine (antwoord nee, is geheel plantaardig gemaakt van vetten.)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Slagroom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Koffiecreamer (poeder voor koffie met ‘melk’) (antwoord nee is gemaakt van plantaardige vetten </a:t>
            </a: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https://nl.wikipedia.org/wiki/Creamer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Crème Fraîche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Sojamelk (antwoord nee, is gemaakt van sojabonen)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Melkpoeder (antwoord ja. Water is hier verdampt en dan blijft er poeder over)</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Ronde 2 Iedereen gaat weer staan. Er worden nu een aantal producten genoemd en jullie moeten zeggen of daar melk inzit of niet</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Regels zijn hetzelfde als ronde 1</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Kaasstengel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Pindakaas (antwoord nee)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Koekjes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Chocolade reep (Mars of Twix) (antwoord ja)</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Mayonaise (antwoord nee zit wel een dierlijk product in namelijk eieren)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Pizza (antwoord ja in de kaas)</a:t>
            </a:r>
          </a:p>
          <a:p>
            <a:pPr>
              <a:lnSpc>
                <a:spcPct val="107000"/>
              </a:lnSpc>
              <a:spcAft>
                <a:spcPts val="800"/>
              </a:spcAft>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Sauzijcenbroodje</a:t>
            </a:r>
            <a:r>
              <a:rPr lang="nl-NL" sz="1800" dirty="0">
                <a:effectLst/>
                <a:latin typeface="Calibri" panose="020F0502020204030204" pitchFamily="34" charset="0"/>
                <a:ea typeface="Calibri" panose="020F0502020204030204" pitchFamily="34" charset="0"/>
                <a:cs typeface="Times New Roman" panose="02020603050405020304" pitchFamily="18" charset="0"/>
              </a:rPr>
              <a:t> of een croissant (antwoord ja gemaakt met roomboter)</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Frikandel (antwoord nee)</a:t>
            </a:r>
          </a:p>
          <a:p>
            <a:pPr>
              <a:lnSpc>
                <a:spcPct val="107000"/>
              </a:lnSpc>
              <a:spcAft>
                <a:spcPts val="800"/>
              </a:spcAft>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Nibbit</a:t>
            </a:r>
            <a:r>
              <a:rPr lang="nl-NL" sz="1800" dirty="0">
                <a:effectLst/>
                <a:latin typeface="Calibri" panose="020F0502020204030204" pitchFamily="34" charset="0"/>
                <a:ea typeface="Calibri" panose="020F0502020204030204" pitchFamily="34" charset="0"/>
                <a:cs typeface="Times New Roman" panose="02020603050405020304" pitchFamily="18" charset="0"/>
              </a:rPr>
              <a:t> chips (antwoord ja Is gemaakt met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weipoeder</a:t>
            </a:r>
            <a:r>
              <a:rPr lang="nl-NL" sz="1800" dirty="0">
                <a:effectLst/>
                <a:latin typeface="Calibri" panose="020F0502020204030204" pitchFamily="34" charset="0"/>
                <a:ea typeface="Calibri" panose="020F0502020204030204" pitchFamily="34" charset="0"/>
                <a:cs typeface="Times New Roman" panose="02020603050405020304" pitchFamily="18" charset="0"/>
              </a:rPr>
              <a:t>. Wei is een bijproduct van de kaasproductie)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Borrelnootjes (antwoord is nee)</a:t>
            </a:r>
          </a:p>
          <a:p>
            <a:pPr>
              <a:lnSpc>
                <a:spcPct val="107000"/>
              </a:lnSpc>
              <a:spcAft>
                <a:spcPts val="800"/>
              </a:spcAft>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Bolognese</a:t>
            </a:r>
            <a:r>
              <a:rPr lang="nl-NL" sz="1800" dirty="0">
                <a:effectLst/>
                <a:latin typeface="Calibri" panose="020F0502020204030204" pitchFamily="34" charset="0"/>
                <a:ea typeface="Calibri" panose="020F0502020204030204" pitchFamily="34" charset="0"/>
                <a:cs typeface="Times New Roman" panose="02020603050405020304" pitchFamily="18" charset="0"/>
              </a:rPr>
              <a:t> saus (antwoord ja zit ook een beetje melk in verwerkt)</a:t>
            </a:r>
          </a:p>
          <a:p>
            <a:pPr>
              <a:lnSpc>
                <a:spcPct val="107000"/>
              </a:lnSpc>
              <a:spcAft>
                <a:spcPts val="800"/>
              </a:spcAft>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Rivella</a:t>
            </a:r>
            <a:r>
              <a:rPr lang="nl-NL" sz="1800" dirty="0">
                <a:effectLst/>
                <a:latin typeface="Calibri" panose="020F0502020204030204" pitchFamily="34" charset="0"/>
                <a:ea typeface="Calibri" panose="020F0502020204030204" pitchFamily="34" charset="0"/>
                <a:cs typeface="Times New Roman" panose="02020603050405020304" pitchFamily="18" charset="0"/>
              </a:rPr>
              <a:t> (antwoord ja zit wei in)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5</a:t>
            </a:fld>
            <a:endParaRPr lang="nl-NL"/>
          </a:p>
        </p:txBody>
      </p:sp>
    </p:spTree>
    <p:extLst>
      <p:ext uri="{BB962C8B-B14F-4D97-AF65-F5344CB8AC3E}">
        <p14:creationId xmlns:p14="http://schemas.microsoft.com/office/powerpoint/2010/main" val="391239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vorige keer hebben jullie het onder andere gehad over dat het eten van vlees niet zo goed is voor het milieu.  Daarvoor hebben jullie  onder andere een filmpje gekeken </a:t>
            </a: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https://www.npo3.nl/waarom-is-vlees-eten-slecht-voor-het-milieu/26-01-2017/WO_NTR_7133253</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voor vlees geldt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geldt</a:t>
            </a:r>
            <a:r>
              <a:rPr lang="nl-NL" sz="1800" dirty="0">
                <a:effectLst/>
                <a:latin typeface="Calibri" panose="020F0502020204030204" pitchFamily="34" charset="0"/>
                <a:ea typeface="Calibri" panose="020F0502020204030204" pitchFamily="34" charset="0"/>
                <a:cs typeface="Times New Roman" panose="02020603050405020304" pitchFamily="18" charset="0"/>
              </a:rPr>
              <a:t> ook voor het belangrijke element van onze toetjes; melk. Bekijk  het filmpje </a:t>
            </a:r>
          </a:p>
          <a:p>
            <a:pPr>
              <a:lnSpc>
                <a:spcPct val="107000"/>
              </a:lnSpc>
              <a:spcAft>
                <a:spcPts val="800"/>
              </a:spcAf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https://www.youtube.com/watch?v=Y_iiyxq0Pk0</a:t>
            </a:r>
            <a:r>
              <a:rPr lang="nl-NL" sz="1800" dirty="0">
                <a:effectLst/>
                <a:latin typeface="Calibri" panose="020F0502020204030204" pitchFamily="34" charset="0"/>
                <a:ea typeface="Calibri" panose="020F0502020204030204" pitchFamily="34" charset="0"/>
                <a:cs typeface="Times New Roman" panose="02020603050405020304" pitchFamily="18" charset="0"/>
              </a:rPr>
              <a:t> Kanttekening bij het filmpje; tegenwoordig wordt voor de in Nederland gevoerde soja geen regenwoud meer gekapt.</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Maar melk geeft wel belangrijke voedingstoffen die nodig zijn om gezond te zijn en blijven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Melk wordt gemaakt door dieren, hoe de dieren gehouden worden is dan ook belangrijk.</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Dat zijn drie onderdelen die een rol kunnen spelen in de keuzes die jullie maken in de winkel.</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6</a:t>
            </a:fld>
            <a:endParaRPr lang="nl-NL"/>
          </a:p>
        </p:txBody>
      </p:sp>
    </p:spTree>
    <p:extLst>
      <p:ext uri="{BB962C8B-B14F-4D97-AF65-F5344CB8AC3E}">
        <p14:creationId xmlns:p14="http://schemas.microsoft.com/office/powerpoint/2010/main" val="429019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Jullie hebben het gehad over de schijf van vijf.</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Klassikaal Opdracht noem de 5 onderdelen van de schijf van vijf</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ook aan leerlingen om een product te noemen bij iedere schijf</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Melk staat in de schijf van 5 want het is een belangrijke bron van vocht, eiwitten, calcium en vitamine B2 en B12</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7</a:t>
            </a:fld>
            <a:endParaRPr lang="nl-NL"/>
          </a:p>
        </p:txBody>
      </p:sp>
    </p:spTree>
    <p:extLst>
      <p:ext uri="{BB962C8B-B14F-4D97-AF65-F5344CB8AC3E}">
        <p14:creationId xmlns:p14="http://schemas.microsoft.com/office/powerpoint/2010/main" val="168080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Opdracht Waarom is welke voedingsstof goed in je lichaam. Match de voedingsstof bij de het onderdeel van je lichaam.</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(eiwitten-spieren maar zorgen ook voor de opbouw van alle cellen, enzymen en hormonen zijn ook eiwitten. Eiwitten zijn eigenlijk voor het meeste wat in je lichaam gebeurd nodig. Ook kan het dienen als brandstof om energie te krijgen)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 weinig eiwitten kan leiden tot ondervoeding</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Calcium-botten maar ook werking zenuwen, stolling van het bloed,</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 kort kan leiden tot botontkalking of het slechte groei van botten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Vitamine B2 en B12 -Bloed en zenuwstelsel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Tekort Vitamine B12 kan; moeheid, duizeligheid, hartkloppingen, oorsuizen, tintelingen in de vingers, geheugen verlies, spierzwakte in de benen en coördinatie verlies veroorzaken. (bron voedingscentrum)</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 kort van vitamine B2 geeft kans op ontstekingen rond de neus</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8</a:t>
            </a:fld>
            <a:endParaRPr lang="nl-NL"/>
          </a:p>
        </p:txBody>
      </p:sp>
    </p:spTree>
    <p:extLst>
      <p:ext uri="{BB962C8B-B14F-4D97-AF65-F5344CB8AC3E}">
        <p14:creationId xmlns:p14="http://schemas.microsoft.com/office/powerpoint/2010/main" val="138208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Melk komt van dieren, bij ons meestal van koeien. Daarvoor moeten wel kalfjes geboren worden. Zonder een kind geeft een koe geen melk. De melk eigenlijk bedoeld voor de kalfjes gebruiken wij. De kalfjes groeien op tot nieuwe melkkoeien of worden opgefokt tot vleeskalf.</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In de winkel kun je zien hoe dieren gehouden worden aan bijvoorbeeld het beter leven keurmerk. Zonder keurmerk wil niet zeggen dat de dieren niet goed gehouden worden je kunt het alleen in de winkel niet herkennen.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aan leerlingen; wat wist je nog niet over het houden van melkkoeien?</a:t>
            </a:r>
          </a:p>
          <a:p>
            <a:endParaRPr lang="nl-NL" dirty="0"/>
          </a:p>
        </p:txBody>
      </p:sp>
      <p:sp>
        <p:nvSpPr>
          <p:cNvPr id="4" name="Tijdelijke aanduiding voor dianummer 3"/>
          <p:cNvSpPr>
            <a:spLocks noGrp="1"/>
          </p:cNvSpPr>
          <p:nvPr>
            <p:ph type="sldNum" sz="quarter" idx="5"/>
          </p:nvPr>
        </p:nvSpPr>
        <p:spPr/>
        <p:txBody>
          <a:bodyPr/>
          <a:lstStyle/>
          <a:p>
            <a:fld id="{B0834721-6E23-468B-B078-A8D6AABB76AE}" type="slidenum">
              <a:rPr lang="nl-NL" smtClean="0"/>
              <a:t>9</a:t>
            </a:fld>
            <a:endParaRPr lang="nl-NL"/>
          </a:p>
        </p:txBody>
      </p:sp>
    </p:spTree>
    <p:extLst>
      <p:ext uri="{BB962C8B-B14F-4D97-AF65-F5344CB8AC3E}">
        <p14:creationId xmlns:p14="http://schemas.microsoft.com/office/powerpoint/2010/main" val="305716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18B87A86-7641-4520-88D9-E3E805D9709B}" type="datetimeFigureOut">
              <a:rPr lang="nl-NL" smtClean="0"/>
              <a:t>10-2-2023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411680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B87A86-7641-4520-88D9-E3E805D9709B}" type="datetimeFigureOut">
              <a:rPr lang="nl-NL" smtClean="0"/>
              <a:t>10-2-2023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86981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B87A86-7641-4520-88D9-E3E805D9709B}" type="datetimeFigureOut">
              <a:rPr lang="nl-NL" smtClean="0"/>
              <a:t>10-2-2023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18921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B87A86-7641-4520-88D9-E3E805D9709B}" type="datetimeFigureOut">
              <a:rPr lang="nl-NL" smtClean="0"/>
              <a:t>10-2-2023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32219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B87A86-7641-4520-88D9-E3E805D9709B}" type="datetimeFigureOut">
              <a:rPr lang="nl-NL" smtClean="0"/>
              <a:t>10-2-2023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2820811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B87A86-7641-4520-88D9-E3E805D9709B}" type="datetimeFigureOut">
              <a:rPr lang="nl-NL" smtClean="0"/>
              <a:t>10-2-2023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223763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B87A86-7641-4520-88D9-E3E805D9709B}" type="datetimeFigureOut">
              <a:rPr lang="nl-NL" smtClean="0"/>
              <a:t>10-2-2023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102837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B87A86-7641-4520-88D9-E3E805D9709B}" type="datetimeFigureOut">
              <a:rPr lang="nl-NL" smtClean="0"/>
              <a:t>10-2-2023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392592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B87A86-7641-4520-88D9-E3E805D9709B}" type="datetimeFigureOut">
              <a:rPr lang="nl-NL" smtClean="0"/>
              <a:t>10-2-2023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261548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B87A86-7641-4520-88D9-E3E805D9709B}" type="datetimeFigureOut">
              <a:rPr lang="nl-NL" smtClean="0"/>
              <a:t>10-2-2023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417158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B87A86-7641-4520-88D9-E3E805D9709B}" type="datetimeFigureOut">
              <a:rPr lang="nl-NL" smtClean="0"/>
              <a:t>10-2-2023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2C9F919-D631-468B-8368-A675E870E230}" type="slidenum">
              <a:rPr lang="nl-NL" smtClean="0"/>
              <a:t>‹nr.›</a:t>
            </a:fld>
            <a:endParaRPr lang="nl-NL"/>
          </a:p>
        </p:txBody>
      </p:sp>
    </p:spTree>
    <p:extLst>
      <p:ext uri="{BB962C8B-B14F-4D97-AF65-F5344CB8AC3E}">
        <p14:creationId xmlns:p14="http://schemas.microsoft.com/office/powerpoint/2010/main" val="3461199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87A86-7641-4520-88D9-E3E805D9709B}" type="datetimeFigureOut">
              <a:rPr lang="nl-NL" smtClean="0"/>
              <a:t>10-2-2023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9F919-D631-468B-8368-A675E870E230}" type="slidenum">
              <a:rPr lang="nl-NL" smtClean="0"/>
              <a:t>‹nr.›</a:t>
            </a:fld>
            <a:endParaRPr lang="nl-NL"/>
          </a:p>
        </p:txBody>
      </p:sp>
    </p:spTree>
    <p:extLst>
      <p:ext uri="{BB962C8B-B14F-4D97-AF65-F5344CB8AC3E}">
        <p14:creationId xmlns:p14="http://schemas.microsoft.com/office/powerpoint/2010/main" val="697428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png"/><Relationship Id="rId3" Type="http://schemas.openxmlformats.org/officeDocument/2006/relationships/image" Target="../media/image34.png"/><Relationship Id="rId21" Type="http://schemas.openxmlformats.org/officeDocument/2006/relationships/image" Target="../media/image7.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notesSlide" Target="../notesSlides/notesSlide10.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10.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9.png"/><Relationship Id="rId10" Type="http://schemas.openxmlformats.org/officeDocument/2006/relationships/image" Target="../media/image41.png"/><Relationship Id="rId19"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notesSlide" Target="../notesSlides/notesSlide11.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3.png"/><Relationship Id="rId5" Type="http://schemas.openxmlformats.org/officeDocument/2006/relationships/image" Target="../media/image49.png"/><Relationship Id="rId15" Type="http://schemas.openxmlformats.org/officeDocument/2006/relationships/image" Target="../media/image7.png"/><Relationship Id="rId10" Type="http://schemas.openxmlformats.org/officeDocument/2006/relationships/image" Target="../media/image2.png"/><Relationship Id="rId19" Type="http://schemas.openxmlformats.org/officeDocument/2006/relationships/image" Target="../media/image11.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55.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57.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56.png"/><Relationship Id="rId9" Type="http://schemas.openxmlformats.org/officeDocument/2006/relationships/image" Target="../media/image5.png"/><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58.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60.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59.png"/><Relationship Id="rId9" Type="http://schemas.openxmlformats.org/officeDocument/2006/relationships/image" Target="../media/image5.png"/><Relationship Id="rId1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61.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63.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62.png"/><Relationship Id="rId9" Type="http://schemas.openxmlformats.org/officeDocument/2006/relationships/image" Target="../media/image5.png"/><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64.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66.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65.png"/><Relationship Id="rId9" Type="http://schemas.openxmlformats.org/officeDocument/2006/relationships/image" Target="../media/image5.pn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69.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7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70.png"/><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6.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6.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9.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5.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22.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5.pn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3.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25.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24.jpeg"/><Relationship Id="rId9" Type="http://schemas.openxmlformats.org/officeDocument/2006/relationships/image" Target="../media/image5.pn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8.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5.png"/><Relationship Id="rId5" Type="http://schemas.openxmlformats.org/officeDocument/2006/relationships/image" Target="../media/image29.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3.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hyperlink" Target="https://www.youtube.com/watch?v=7uXh7bSsIs4&amp;t=187s" TargetMode="Externa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33.png"/><Relationship Id="rId9" Type="http://schemas.openxmlformats.org/officeDocument/2006/relationships/image" Target="../media/image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13534"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Toets je toetje</a:t>
            </a:r>
            <a:endParaRPr lang="nl-NL" sz="4800" b="1" dirty="0"/>
          </a:p>
        </p:txBody>
      </p:sp>
      <p:sp>
        <p:nvSpPr>
          <p:cNvPr id="3" name="Ondertitel 2"/>
          <p:cNvSpPr>
            <a:spLocks noGrp="1"/>
          </p:cNvSpPr>
          <p:nvPr>
            <p:ph type="subTitle" idx="1"/>
          </p:nvPr>
        </p:nvSpPr>
        <p:spPr>
          <a:xfrm>
            <a:off x="1447800" y="5452476"/>
            <a:ext cx="9144000" cy="1655762"/>
          </a:xfrm>
        </p:spPr>
        <p:txBody>
          <a:bodyPr/>
          <a:lstStyle/>
          <a:p>
            <a:pPr lvl="0">
              <a:spcBef>
                <a:spcPts val="0"/>
              </a:spcBef>
              <a:buClr>
                <a:schemeClr val="lt1"/>
              </a:buClr>
              <a:buSzPts val="2000"/>
            </a:pPr>
            <a:r>
              <a:rPr lang="nl-NL" dirty="0">
                <a:latin typeface="Corbel" panose="020B0503020204020204" pitchFamily="34" charset="0"/>
                <a:ea typeface="Corbel"/>
                <a:cs typeface="Corbel"/>
                <a:sym typeface="Corbel"/>
              </a:rPr>
              <a:t>Presentatie over verantwoord omgaan met zuivel</a:t>
            </a:r>
            <a:endParaRPr lang="nl-NL" dirty="0">
              <a:latin typeface="Corbel" panose="020B0503020204020204" pitchFamily="34" charset="0"/>
            </a:endParaRPr>
          </a:p>
          <a:p>
            <a:pPr lvl="0">
              <a:spcBef>
                <a:spcPts val="1400"/>
              </a:spcBef>
              <a:buClr>
                <a:schemeClr val="lt1"/>
              </a:buClr>
              <a:buSzPts val="2000"/>
            </a:pPr>
            <a:r>
              <a:rPr lang="nl-NL" dirty="0">
                <a:latin typeface="Corbel" panose="020B0503020204020204" pitchFamily="34" charset="0"/>
                <a:ea typeface="Corbel"/>
                <a:cs typeface="Corbel"/>
                <a:sym typeface="Corbel"/>
              </a:rPr>
              <a:t>Initiatief van Stichting Nationale Week Zonder Vlees &amp; Zuivel</a:t>
            </a:r>
          </a:p>
        </p:txBody>
      </p:sp>
      <p:pic>
        <p:nvPicPr>
          <p:cNvPr id="6" name="Shape 95"/>
          <p:cNvPicPr preferRelativeResize="0"/>
          <p:nvPr/>
        </p:nvPicPr>
        <p:blipFill rotWithShape="1">
          <a:blip r:embed="rId3">
            <a:alphaModFix/>
          </a:blip>
          <a:srcRect/>
          <a:stretch/>
        </p:blipFill>
        <p:spPr>
          <a:xfrm>
            <a:off x="4229564" y="1577561"/>
            <a:ext cx="3732872" cy="3732872"/>
          </a:xfrm>
          <a:prstGeom prst="rect">
            <a:avLst/>
          </a:prstGeom>
          <a:noFill/>
          <a:ln>
            <a:noFill/>
          </a:ln>
        </p:spPr>
      </p:pic>
      <p:grpSp>
        <p:nvGrpSpPr>
          <p:cNvPr id="15" name="Groep 14">
            <a:extLst>
              <a:ext uri="{FF2B5EF4-FFF2-40B4-BE49-F238E27FC236}">
                <a16:creationId xmlns:a16="http://schemas.microsoft.com/office/drawing/2014/main" id="{FC594D34-290A-4914-B362-47DDF0F21E25}"/>
              </a:ext>
            </a:extLst>
          </p:cNvPr>
          <p:cNvGrpSpPr/>
          <p:nvPr/>
        </p:nvGrpSpPr>
        <p:grpSpPr>
          <a:xfrm>
            <a:off x="-39323" y="414621"/>
            <a:ext cx="1119821" cy="6292407"/>
            <a:chOff x="-39323" y="414621"/>
            <a:chExt cx="1119821" cy="6292407"/>
          </a:xfrm>
        </p:grpSpPr>
        <p:pic>
          <p:nvPicPr>
            <p:cNvPr id="8" name="Afbeelding 7">
              <a:extLst>
                <a:ext uri="{FF2B5EF4-FFF2-40B4-BE49-F238E27FC236}">
                  <a16:creationId xmlns:a16="http://schemas.microsoft.com/office/drawing/2014/main" id="{ADA49CC9-01EF-45FA-AD1C-C50276E9C087}"/>
                </a:ext>
              </a:extLst>
            </p:cNvPr>
            <p:cNvPicPr>
              <a:picLocks noChangeAspect="1"/>
            </p:cNvPicPr>
            <p:nvPr/>
          </p:nvPicPr>
          <p:blipFill rotWithShape="1">
            <a:blip r:embed="rId4"/>
            <a:srcRect l="55420"/>
            <a:stretch/>
          </p:blipFill>
          <p:spPr>
            <a:xfrm>
              <a:off x="223685" y="2947681"/>
              <a:ext cx="634998" cy="992632"/>
            </a:xfrm>
            <a:prstGeom prst="rect">
              <a:avLst/>
            </a:prstGeom>
          </p:spPr>
        </p:pic>
        <p:pic>
          <p:nvPicPr>
            <p:cNvPr id="25" name="Afbeelding 24">
              <a:extLst>
                <a:ext uri="{FF2B5EF4-FFF2-40B4-BE49-F238E27FC236}">
                  <a16:creationId xmlns:a16="http://schemas.microsoft.com/office/drawing/2014/main" id="{7D4CB9E4-472C-4028-9BE6-3588EF6F7651}"/>
                </a:ext>
              </a:extLst>
            </p:cNvPr>
            <p:cNvPicPr>
              <a:picLocks noChangeAspect="1"/>
            </p:cNvPicPr>
            <p:nvPr/>
          </p:nvPicPr>
          <p:blipFill>
            <a:blip r:embed="rId5"/>
            <a:stretch>
              <a:fillRect/>
            </a:stretch>
          </p:blipFill>
          <p:spPr>
            <a:xfrm>
              <a:off x="300644" y="4444888"/>
              <a:ext cx="481081" cy="962162"/>
            </a:xfrm>
            <a:prstGeom prst="rect">
              <a:avLst/>
            </a:prstGeom>
          </p:spPr>
        </p:pic>
        <p:pic>
          <p:nvPicPr>
            <p:cNvPr id="26" name="Afbeelding 25">
              <a:extLst>
                <a:ext uri="{FF2B5EF4-FFF2-40B4-BE49-F238E27FC236}">
                  <a16:creationId xmlns:a16="http://schemas.microsoft.com/office/drawing/2014/main" id="{A75CB5BF-B7A7-45CC-8543-CD97E2EBD639}"/>
                </a:ext>
              </a:extLst>
            </p:cNvPr>
            <p:cNvPicPr>
              <a:picLocks noChangeAspect="1"/>
            </p:cNvPicPr>
            <p:nvPr/>
          </p:nvPicPr>
          <p:blipFill>
            <a:blip r:embed="rId6"/>
            <a:stretch>
              <a:fillRect/>
            </a:stretch>
          </p:blipFill>
          <p:spPr>
            <a:xfrm>
              <a:off x="-39323" y="1445281"/>
              <a:ext cx="1119821" cy="1119821"/>
            </a:xfrm>
            <a:prstGeom prst="rect">
              <a:avLst/>
            </a:prstGeom>
          </p:spPr>
        </p:pic>
        <p:pic>
          <p:nvPicPr>
            <p:cNvPr id="1026" name="Picture 2" descr="Ice Cream, Dessert, Sweet, Café, De Behandeling">
              <a:extLst>
                <a:ext uri="{FF2B5EF4-FFF2-40B4-BE49-F238E27FC236}">
                  <a16:creationId xmlns:a16="http://schemas.microsoft.com/office/drawing/2014/main" id="{14E65DBB-CF3C-435D-B158-E238155BDC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9D2477AA-4029-4565-938F-97A706106CD9}"/>
                </a:ext>
              </a:extLst>
            </p:cNvPr>
            <p:cNvPicPr>
              <a:picLocks noChangeAspect="1"/>
            </p:cNvPicPr>
            <p:nvPr/>
          </p:nvPicPr>
          <p:blipFill>
            <a:blip r:embed="rId8"/>
            <a:stretch>
              <a:fillRect/>
            </a:stretch>
          </p:blipFill>
          <p:spPr>
            <a:xfrm>
              <a:off x="13819" y="414621"/>
              <a:ext cx="1013535" cy="616040"/>
            </a:xfrm>
            <a:prstGeom prst="rect">
              <a:avLst/>
            </a:prstGeom>
          </p:spPr>
        </p:pic>
      </p:grpSp>
      <p:grpSp>
        <p:nvGrpSpPr>
          <p:cNvPr id="17" name="Groep 16">
            <a:extLst>
              <a:ext uri="{FF2B5EF4-FFF2-40B4-BE49-F238E27FC236}">
                <a16:creationId xmlns:a16="http://schemas.microsoft.com/office/drawing/2014/main" id="{11716906-B4A8-4426-8E6C-2A9DE1A15F37}"/>
              </a:ext>
            </a:extLst>
          </p:cNvPr>
          <p:cNvGrpSpPr/>
          <p:nvPr/>
        </p:nvGrpSpPr>
        <p:grpSpPr>
          <a:xfrm>
            <a:off x="10725840" y="552151"/>
            <a:ext cx="1415903" cy="6094088"/>
            <a:chOff x="10725840" y="552151"/>
            <a:chExt cx="1415903" cy="6094088"/>
          </a:xfrm>
        </p:grpSpPr>
        <p:pic>
          <p:nvPicPr>
            <p:cNvPr id="4" name="Afbeelding 3">
              <a:extLst>
                <a:ext uri="{FF2B5EF4-FFF2-40B4-BE49-F238E27FC236}">
                  <a16:creationId xmlns:a16="http://schemas.microsoft.com/office/drawing/2014/main" id="{59C66502-2145-4C51-B527-E65140EC19D4}"/>
                </a:ext>
              </a:extLst>
            </p:cNvPr>
            <p:cNvPicPr>
              <a:picLocks noChangeAspect="1"/>
            </p:cNvPicPr>
            <p:nvPr/>
          </p:nvPicPr>
          <p:blipFill>
            <a:blip r:embed="rId9"/>
            <a:stretch>
              <a:fillRect/>
            </a:stretch>
          </p:blipFill>
          <p:spPr>
            <a:xfrm>
              <a:off x="11278118" y="4584904"/>
              <a:ext cx="863625" cy="682129"/>
            </a:xfrm>
            <a:prstGeom prst="rect">
              <a:avLst/>
            </a:prstGeom>
          </p:spPr>
        </p:pic>
        <p:pic>
          <p:nvPicPr>
            <p:cNvPr id="27" name="Afbeelding 26">
              <a:extLst>
                <a:ext uri="{FF2B5EF4-FFF2-40B4-BE49-F238E27FC236}">
                  <a16:creationId xmlns:a16="http://schemas.microsoft.com/office/drawing/2014/main" id="{8F1E080D-331B-4B69-8387-6B9C26918943}"/>
                </a:ext>
              </a:extLst>
            </p:cNvPr>
            <p:cNvPicPr>
              <a:picLocks noChangeAspect="1"/>
            </p:cNvPicPr>
            <p:nvPr/>
          </p:nvPicPr>
          <p:blipFill>
            <a:blip r:embed="rId10"/>
            <a:stretch>
              <a:fillRect/>
            </a:stretch>
          </p:blipFill>
          <p:spPr>
            <a:xfrm>
              <a:off x="11228723" y="3027293"/>
              <a:ext cx="913020" cy="913020"/>
            </a:xfrm>
            <a:prstGeom prst="rect">
              <a:avLst/>
            </a:prstGeom>
          </p:spPr>
        </p:pic>
        <p:pic>
          <p:nvPicPr>
            <p:cNvPr id="28" name="Afbeelding 27">
              <a:extLst>
                <a:ext uri="{FF2B5EF4-FFF2-40B4-BE49-F238E27FC236}">
                  <a16:creationId xmlns:a16="http://schemas.microsoft.com/office/drawing/2014/main" id="{BEBAC4B0-12BC-4DBD-A465-2777304223F2}"/>
                </a:ext>
              </a:extLst>
            </p:cNvPr>
            <p:cNvPicPr>
              <a:picLocks noChangeAspect="1"/>
            </p:cNvPicPr>
            <p:nvPr/>
          </p:nvPicPr>
          <p:blipFill rotWithShape="1">
            <a:blip r:embed="rId11"/>
            <a:srcRect l="37413" r="33613"/>
            <a:stretch/>
          </p:blipFill>
          <p:spPr>
            <a:xfrm>
              <a:off x="11465511" y="5585334"/>
              <a:ext cx="461263" cy="1060905"/>
            </a:xfrm>
            <a:prstGeom prst="rect">
              <a:avLst/>
            </a:prstGeom>
          </p:spPr>
        </p:pic>
        <p:pic>
          <p:nvPicPr>
            <p:cNvPr id="13" name="Afbeelding 12">
              <a:extLst>
                <a:ext uri="{FF2B5EF4-FFF2-40B4-BE49-F238E27FC236}">
                  <a16:creationId xmlns:a16="http://schemas.microsoft.com/office/drawing/2014/main" id="{ADD2247F-5473-4134-B36B-088B920F8958}"/>
                </a:ext>
              </a:extLst>
            </p:cNvPr>
            <p:cNvPicPr>
              <a:picLocks noChangeAspect="1"/>
            </p:cNvPicPr>
            <p:nvPr/>
          </p:nvPicPr>
          <p:blipFill>
            <a:blip r:embed="rId12"/>
            <a:stretch>
              <a:fillRect/>
            </a:stretch>
          </p:blipFill>
          <p:spPr>
            <a:xfrm rot="21422548">
              <a:off x="11298249" y="1808302"/>
              <a:ext cx="731291" cy="992632"/>
            </a:xfrm>
            <a:prstGeom prst="rect">
              <a:avLst/>
            </a:prstGeom>
          </p:spPr>
        </p:pic>
        <p:pic>
          <p:nvPicPr>
            <p:cNvPr id="14" name="Afbeelding 13">
              <a:extLst>
                <a:ext uri="{FF2B5EF4-FFF2-40B4-BE49-F238E27FC236}">
                  <a16:creationId xmlns:a16="http://schemas.microsoft.com/office/drawing/2014/main" id="{2DD2056F-BE1C-49FC-B0BE-7104DC0AE5E1}"/>
                </a:ext>
              </a:extLst>
            </p:cNvPr>
            <p:cNvPicPr>
              <a:picLocks noChangeAspect="1"/>
            </p:cNvPicPr>
            <p:nvPr/>
          </p:nvPicPr>
          <p:blipFill>
            <a:blip r:embed="rId13"/>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95168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Melk en klimaat</a:t>
            </a:r>
            <a:endParaRPr lang="nl-NL" sz="4800" b="1" dirty="0"/>
          </a:p>
        </p:txBody>
      </p:sp>
      <p:pic>
        <p:nvPicPr>
          <p:cNvPr id="6" name="Afbeelding 5">
            <a:extLst>
              <a:ext uri="{FF2B5EF4-FFF2-40B4-BE49-F238E27FC236}">
                <a16:creationId xmlns:a16="http://schemas.microsoft.com/office/drawing/2014/main" id="{C9AF8608-AEFC-4E38-8493-5045E9AEC1DC}"/>
              </a:ext>
            </a:extLst>
          </p:cNvPr>
          <p:cNvPicPr>
            <a:picLocks noChangeAspect="1"/>
          </p:cNvPicPr>
          <p:nvPr/>
        </p:nvPicPr>
        <p:blipFill>
          <a:blip r:embed="rId3"/>
          <a:stretch>
            <a:fillRect/>
          </a:stretch>
        </p:blipFill>
        <p:spPr>
          <a:xfrm>
            <a:off x="1995261" y="1546103"/>
            <a:ext cx="5192721" cy="3707928"/>
          </a:xfrm>
          <a:prstGeom prst="rect">
            <a:avLst/>
          </a:prstGeom>
        </p:spPr>
      </p:pic>
      <p:pic>
        <p:nvPicPr>
          <p:cNvPr id="11" name="Afbeelding 10">
            <a:extLst>
              <a:ext uri="{FF2B5EF4-FFF2-40B4-BE49-F238E27FC236}">
                <a16:creationId xmlns:a16="http://schemas.microsoft.com/office/drawing/2014/main" id="{AF68B003-F26B-4E21-B728-242AACDC3C36}"/>
              </a:ext>
            </a:extLst>
          </p:cNvPr>
          <p:cNvPicPr>
            <a:picLocks noChangeAspect="1"/>
          </p:cNvPicPr>
          <p:nvPr/>
        </p:nvPicPr>
        <p:blipFill>
          <a:blip r:embed="rId4"/>
          <a:stretch>
            <a:fillRect/>
          </a:stretch>
        </p:blipFill>
        <p:spPr>
          <a:xfrm>
            <a:off x="1167001" y="5934234"/>
            <a:ext cx="828260" cy="414130"/>
          </a:xfrm>
          <a:prstGeom prst="rect">
            <a:avLst/>
          </a:prstGeom>
        </p:spPr>
      </p:pic>
      <p:pic>
        <p:nvPicPr>
          <p:cNvPr id="14" name="Afbeelding 13">
            <a:extLst>
              <a:ext uri="{FF2B5EF4-FFF2-40B4-BE49-F238E27FC236}">
                <a16:creationId xmlns:a16="http://schemas.microsoft.com/office/drawing/2014/main" id="{B400F533-E662-4BF2-897E-919B3829DEA8}"/>
              </a:ext>
            </a:extLst>
          </p:cNvPr>
          <p:cNvPicPr>
            <a:picLocks noChangeAspect="1"/>
          </p:cNvPicPr>
          <p:nvPr/>
        </p:nvPicPr>
        <p:blipFill>
          <a:blip r:embed="rId5"/>
          <a:stretch>
            <a:fillRect/>
          </a:stretch>
        </p:blipFill>
        <p:spPr>
          <a:xfrm>
            <a:off x="10113645" y="5875797"/>
            <a:ext cx="964427" cy="482214"/>
          </a:xfrm>
          <a:prstGeom prst="rect">
            <a:avLst/>
          </a:prstGeom>
        </p:spPr>
      </p:pic>
      <p:pic>
        <p:nvPicPr>
          <p:cNvPr id="15" name="Afbeelding 14">
            <a:extLst>
              <a:ext uri="{FF2B5EF4-FFF2-40B4-BE49-F238E27FC236}">
                <a16:creationId xmlns:a16="http://schemas.microsoft.com/office/drawing/2014/main" id="{5636DA12-F7F2-4AF7-9487-18D4AEDE5016}"/>
              </a:ext>
            </a:extLst>
          </p:cNvPr>
          <p:cNvPicPr>
            <a:picLocks noChangeAspect="1"/>
          </p:cNvPicPr>
          <p:nvPr/>
        </p:nvPicPr>
        <p:blipFill>
          <a:blip r:embed="rId6"/>
          <a:stretch>
            <a:fillRect/>
          </a:stretch>
        </p:blipFill>
        <p:spPr>
          <a:xfrm>
            <a:off x="2101005" y="5935807"/>
            <a:ext cx="825114" cy="412557"/>
          </a:xfrm>
          <a:prstGeom prst="rect">
            <a:avLst/>
          </a:prstGeom>
        </p:spPr>
      </p:pic>
      <p:pic>
        <p:nvPicPr>
          <p:cNvPr id="16" name="Afbeelding 15">
            <a:extLst>
              <a:ext uri="{FF2B5EF4-FFF2-40B4-BE49-F238E27FC236}">
                <a16:creationId xmlns:a16="http://schemas.microsoft.com/office/drawing/2014/main" id="{EDCBF7D2-76AB-4FF3-ACB7-B4CDBD540661}"/>
              </a:ext>
            </a:extLst>
          </p:cNvPr>
          <p:cNvPicPr>
            <a:picLocks noChangeAspect="1"/>
          </p:cNvPicPr>
          <p:nvPr/>
        </p:nvPicPr>
        <p:blipFill>
          <a:blip r:embed="rId7"/>
          <a:stretch>
            <a:fillRect/>
          </a:stretch>
        </p:blipFill>
        <p:spPr>
          <a:xfrm>
            <a:off x="9183105" y="5888293"/>
            <a:ext cx="909966" cy="454983"/>
          </a:xfrm>
          <a:prstGeom prst="rect">
            <a:avLst/>
          </a:prstGeom>
        </p:spPr>
      </p:pic>
      <p:pic>
        <p:nvPicPr>
          <p:cNvPr id="17" name="Afbeelding 16">
            <a:extLst>
              <a:ext uri="{FF2B5EF4-FFF2-40B4-BE49-F238E27FC236}">
                <a16:creationId xmlns:a16="http://schemas.microsoft.com/office/drawing/2014/main" id="{A182AF09-D337-4A4B-93A8-8D4B41FB1D65}"/>
              </a:ext>
            </a:extLst>
          </p:cNvPr>
          <p:cNvPicPr>
            <a:picLocks noChangeAspect="1"/>
          </p:cNvPicPr>
          <p:nvPr/>
        </p:nvPicPr>
        <p:blipFill>
          <a:blip r:embed="rId8"/>
          <a:stretch>
            <a:fillRect/>
          </a:stretch>
        </p:blipFill>
        <p:spPr>
          <a:xfrm flipH="1">
            <a:off x="2993003" y="5875797"/>
            <a:ext cx="964427" cy="482214"/>
          </a:xfrm>
          <a:prstGeom prst="rect">
            <a:avLst/>
          </a:prstGeom>
        </p:spPr>
      </p:pic>
      <p:pic>
        <p:nvPicPr>
          <p:cNvPr id="18" name="Afbeelding 17">
            <a:extLst>
              <a:ext uri="{FF2B5EF4-FFF2-40B4-BE49-F238E27FC236}">
                <a16:creationId xmlns:a16="http://schemas.microsoft.com/office/drawing/2014/main" id="{AB7BC01B-7335-4B36-8B56-BA1CA3924B22}"/>
              </a:ext>
            </a:extLst>
          </p:cNvPr>
          <p:cNvPicPr>
            <a:picLocks noChangeAspect="1"/>
          </p:cNvPicPr>
          <p:nvPr/>
        </p:nvPicPr>
        <p:blipFill>
          <a:blip r:embed="rId9"/>
          <a:stretch>
            <a:fillRect/>
          </a:stretch>
        </p:blipFill>
        <p:spPr>
          <a:xfrm>
            <a:off x="3996753" y="5933150"/>
            <a:ext cx="964427" cy="482214"/>
          </a:xfrm>
          <a:prstGeom prst="rect">
            <a:avLst/>
          </a:prstGeom>
        </p:spPr>
      </p:pic>
      <p:pic>
        <p:nvPicPr>
          <p:cNvPr id="19" name="Afbeelding 18">
            <a:extLst>
              <a:ext uri="{FF2B5EF4-FFF2-40B4-BE49-F238E27FC236}">
                <a16:creationId xmlns:a16="http://schemas.microsoft.com/office/drawing/2014/main" id="{2D039C15-5A31-46BF-8F81-1101C7D9C066}"/>
              </a:ext>
            </a:extLst>
          </p:cNvPr>
          <p:cNvPicPr>
            <a:picLocks noChangeAspect="1"/>
          </p:cNvPicPr>
          <p:nvPr/>
        </p:nvPicPr>
        <p:blipFill>
          <a:blip r:embed="rId10"/>
          <a:stretch>
            <a:fillRect/>
          </a:stretch>
        </p:blipFill>
        <p:spPr>
          <a:xfrm>
            <a:off x="8290728" y="5901399"/>
            <a:ext cx="857545" cy="428773"/>
          </a:xfrm>
          <a:prstGeom prst="rect">
            <a:avLst/>
          </a:prstGeom>
        </p:spPr>
      </p:pic>
      <p:pic>
        <p:nvPicPr>
          <p:cNvPr id="23" name="Afbeelding 22">
            <a:extLst>
              <a:ext uri="{FF2B5EF4-FFF2-40B4-BE49-F238E27FC236}">
                <a16:creationId xmlns:a16="http://schemas.microsoft.com/office/drawing/2014/main" id="{4626CC8E-4A4F-4273-8511-CB06F4424C85}"/>
              </a:ext>
            </a:extLst>
          </p:cNvPr>
          <p:cNvPicPr>
            <a:picLocks noChangeAspect="1"/>
          </p:cNvPicPr>
          <p:nvPr/>
        </p:nvPicPr>
        <p:blipFill>
          <a:blip r:embed="rId11"/>
          <a:stretch>
            <a:fillRect/>
          </a:stretch>
        </p:blipFill>
        <p:spPr>
          <a:xfrm>
            <a:off x="7029993" y="5842553"/>
            <a:ext cx="1328681" cy="639212"/>
          </a:xfrm>
          <a:prstGeom prst="rect">
            <a:avLst/>
          </a:prstGeom>
        </p:spPr>
      </p:pic>
      <p:pic>
        <p:nvPicPr>
          <p:cNvPr id="24" name="Afbeelding 23">
            <a:extLst>
              <a:ext uri="{FF2B5EF4-FFF2-40B4-BE49-F238E27FC236}">
                <a16:creationId xmlns:a16="http://schemas.microsoft.com/office/drawing/2014/main" id="{FC5EC8F0-A5FD-4C9E-81AF-14FFEBAA911F}"/>
              </a:ext>
            </a:extLst>
          </p:cNvPr>
          <p:cNvPicPr>
            <a:picLocks noChangeAspect="1"/>
          </p:cNvPicPr>
          <p:nvPr/>
        </p:nvPicPr>
        <p:blipFill>
          <a:blip r:embed="rId12"/>
          <a:stretch>
            <a:fillRect/>
          </a:stretch>
        </p:blipFill>
        <p:spPr>
          <a:xfrm>
            <a:off x="6135096" y="5933150"/>
            <a:ext cx="944364" cy="472182"/>
          </a:xfrm>
          <a:prstGeom prst="rect">
            <a:avLst/>
          </a:prstGeom>
        </p:spPr>
      </p:pic>
      <p:pic>
        <p:nvPicPr>
          <p:cNvPr id="29" name="Afbeelding 28">
            <a:extLst>
              <a:ext uri="{FF2B5EF4-FFF2-40B4-BE49-F238E27FC236}">
                <a16:creationId xmlns:a16="http://schemas.microsoft.com/office/drawing/2014/main" id="{B8662904-531F-473C-8BBD-BEA846E347F4}"/>
              </a:ext>
            </a:extLst>
          </p:cNvPr>
          <p:cNvPicPr>
            <a:picLocks noChangeAspect="1"/>
          </p:cNvPicPr>
          <p:nvPr/>
        </p:nvPicPr>
        <p:blipFill>
          <a:blip r:embed="rId13"/>
          <a:stretch>
            <a:fillRect/>
          </a:stretch>
        </p:blipFill>
        <p:spPr>
          <a:xfrm>
            <a:off x="5060827" y="5845035"/>
            <a:ext cx="1005888" cy="502944"/>
          </a:xfrm>
          <a:prstGeom prst="rect">
            <a:avLst/>
          </a:prstGeom>
        </p:spPr>
      </p:pic>
      <p:pic>
        <p:nvPicPr>
          <p:cNvPr id="30" name="Afbeelding 29">
            <a:extLst>
              <a:ext uri="{FF2B5EF4-FFF2-40B4-BE49-F238E27FC236}">
                <a16:creationId xmlns:a16="http://schemas.microsoft.com/office/drawing/2014/main" id="{C50625D8-2CEF-4929-93D3-828319F6FD17}"/>
              </a:ext>
            </a:extLst>
          </p:cNvPr>
          <p:cNvPicPr>
            <a:picLocks noChangeAspect="1"/>
          </p:cNvPicPr>
          <p:nvPr/>
        </p:nvPicPr>
        <p:blipFill>
          <a:blip r:embed="rId14"/>
          <a:stretch>
            <a:fillRect/>
          </a:stretch>
        </p:blipFill>
        <p:spPr>
          <a:xfrm>
            <a:off x="7715309" y="1541961"/>
            <a:ext cx="2681021" cy="1786650"/>
          </a:xfrm>
          <a:prstGeom prst="rect">
            <a:avLst/>
          </a:prstGeom>
        </p:spPr>
      </p:pic>
      <p:pic>
        <p:nvPicPr>
          <p:cNvPr id="31" name="Afbeelding 30">
            <a:extLst>
              <a:ext uri="{FF2B5EF4-FFF2-40B4-BE49-F238E27FC236}">
                <a16:creationId xmlns:a16="http://schemas.microsoft.com/office/drawing/2014/main" id="{DD1AE8C4-C711-485A-999E-BBC2EA216B78}"/>
              </a:ext>
            </a:extLst>
          </p:cNvPr>
          <p:cNvPicPr>
            <a:picLocks noChangeAspect="1"/>
          </p:cNvPicPr>
          <p:nvPr/>
        </p:nvPicPr>
        <p:blipFill>
          <a:blip r:embed="rId15"/>
          <a:stretch>
            <a:fillRect/>
          </a:stretch>
        </p:blipFill>
        <p:spPr>
          <a:xfrm>
            <a:off x="7694332" y="3251936"/>
            <a:ext cx="2701998" cy="2026499"/>
          </a:xfrm>
          <a:prstGeom prst="rect">
            <a:avLst/>
          </a:prstGeom>
        </p:spPr>
      </p:pic>
      <p:grpSp>
        <p:nvGrpSpPr>
          <p:cNvPr id="32" name="Groep 31">
            <a:extLst>
              <a:ext uri="{FF2B5EF4-FFF2-40B4-BE49-F238E27FC236}">
                <a16:creationId xmlns:a16="http://schemas.microsoft.com/office/drawing/2014/main" id="{44809A73-F83F-414C-B154-FF64571D8E9C}"/>
              </a:ext>
            </a:extLst>
          </p:cNvPr>
          <p:cNvGrpSpPr/>
          <p:nvPr/>
        </p:nvGrpSpPr>
        <p:grpSpPr>
          <a:xfrm>
            <a:off x="-39323" y="414621"/>
            <a:ext cx="1119821" cy="6292407"/>
            <a:chOff x="-39323" y="414621"/>
            <a:chExt cx="1119821" cy="6292407"/>
          </a:xfrm>
        </p:grpSpPr>
        <p:pic>
          <p:nvPicPr>
            <p:cNvPr id="33" name="Afbeelding 32">
              <a:extLst>
                <a:ext uri="{FF2B5EF4-FFF2-40B4-BE49-F238E27FC236}">
                  <a16:creationId xmlns:a16="http://schemas.microsoft.com/office/drawing/2014/main" id="{7FDAAF52-BC1B-4621-85D9-1078EFFBE5BC}"/>
                </a:ext>
              </a:extLst>
            </p:cNvPr>
            <p:cNvPicPr>
              <a:picLocks noChangeAspect="1"/>
            </p:cNvPicPr>
            <p:nvPr/>
          </p:nvPicPr>
          <p:blipFill rotWithShape="1">
            <a:blip r:embed="rId16"/>
            <a:srcRect l="55420"/>
            <a:stretch/>
          </p:blipFill>
          <p:spPr>
            <a:xfrm>
              <a:off x="223685" y="2947681"/>
              <a:ext cx="634998" cy="992632"/>
            </a:xfrm>
            <a:prstGeom prst="rect">
              <a:avLst/>
            </a:prstGeom>
          </p:spPr>
        </p:pic>
        <p:pic>
          <p:nvPicPr>
            <p:cNvPr id="34" name="Afbeelding 33">
              <a:extLst>
                <a:ext uri="{FF2B5EF4-FFF2-40B4-BE49-F238E27FC236}">
                  <a16:creationId xmlns:a16="http://schemas.microsoft.com/office/drawing/2014/main" id="{7A4DAE60-E99B-4FE5-896F-694957EB9B83}"/>
                </a:ext>
              </a:extLst>
            </p:cNvPr>
            <p:cNvPicPr>
              <a:picLocks noChangeAspect="1"/>
            </p:cNvPicPr>
            <p:nvPr/>
          </p:nvPicPr>
          <p:blipFill>
            <a:blip r:embed="rId17"/>
            <a:stretch>
              <a:fillRect/>
            </a:stretch>
          </p:blipFill>
          <p:spPr>
            <a:xfrm>
              <a:off x="300644" y="4444888"/>
              <a:ext cx="481081" cy="962162"/>
            </a:xfrm>
            <a:prstGeom prst="rect">
              <a:avLst/>
            </a:prstGeom>
          </p:spPr>
        </p:pic>
        <p:pic>
          <p:nvPicPr>
            <p:cNvPr id="35" name="Afbeelding 34">
              <a:extLst>
                <a:ext uri="{FF2B5EF4-FFF2-40B4-BE49-F238E27FC236}">
                  <a16:creationId xmlns:a16="http://schemas.microsoft.com/office/drawing/2014/main" id="{37026482-9A6F-4659-A3D0-0F19ACBD70DB}"/>
                </a:ext>
              </a:extLst>
            </p:cNvPr>
            <p:cNvPicPr>
              <a:picLocks noChangeAspect="1"/>
            </p:cNvPicPr>
            <p:nvPr/>
          </p:nvPicPr>
          <p:blipFill>
            <a:blip r:embed="rId18"/>
            <a:stretch>
              <a:fillRect/>
            </a:stretch>
          </p:blipFill>
          <p:spPr>
            <a:xfrm>
              <a:off x="-39323" y="1445281"/>
              <a:ext cx="1119821" cy="1119821"/>
            </a:xfrm>
            <a:prstGeom prst="rect">
              <a:avLst/>
            </a:prstGeom>
          </p:spPr>
        </p:pic>
        <p:pic>
          <p:nvPicPr>
            <p:cNvPr id="36" name="Picture 2" descr="Ice Cream, Dessert, Sweet, Café, De Behandeling">
              <a:extLst>
                <a:ext uri="{FF2B5EF4-FFF2-40B4-BE49-F238E27FC236}">
                  <a16:creationId xmlns:a16="http://schemas.microsoft.com/office/drawing/2014/main" id="{7F195261-E9E1-49C2-91A8-1B3362C8472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7" name="Afbeelding 36">
              <a:extLst>
                <a:ext uri="{FF2B5EF4-FFF2-40B4-BE49-F238E27FC236}">
                  <a16:creationId xmlns:a16="http://schemas.microsoft.com/office/drawing/2014/main" id="{E4212C76-53C7-48E7-96CA-B82D142E25AE}"/>
                </a:ext>
              </a:extLst>
            </p:cNvPr>
            <p:cNvPicPr>
              <a:picLocks noChangeAspect="1"/>
            </p:cNvPicPr>
            <p:nvPr/>
          </p:nvPicPr>
          <p:blipFill>
            <a:blip r:embed="rId20"/>
            <a:stretch>
              <a:fillRect/>
            </a:stretch>
          </p:blipFill>
          <p:spPr>
            <a:xfrm>
              <a:off x="13819" y="414621"/>
              <a:ext cx="1013535" cy="616040"/>
            </a:xfrm>
            <a:prstGeom prst="rect">
              <a:avLst/>
            </a:prstGeom>
          </p:spPr>
        </p:pic>
      </p:grpSp>
      <p:grpSp>
        <p:nvGrpSpPr>
          <p:cNvPr id="38" name="Groep 37">
            <a:extLst>
              <a:ext uri="{FF2B5EF4-FFF2-40B4-BE49-F238E27FC236}">
                <a16:creationId xmlns:a16="http://schemas.microsoft.com/office/drawing/2014/main" id="{6F654518-39CB-4045-BECD-A3B30FE82641}"/>
              </a:ext>
            </a:extLst>
          </p:cNvPr>
          <p:cNvGrpSpPr/>
          <p:nvPr/>
        </p:nvGrpSpPr>
        <p:grpSpPr>
          <a:xfrm>
            <a:off x="10725840" y="552151"/>
            <a:ext cx="1415903" cy="6094088"/>
            <a:chOff x="10725840" y="552151"/>
            <a:chExt cx="1415903" cy="6094088"/>
          </a:xfrm>
        </p:grpSpPr>
        <p:pic>
          <p:nvPicPr>
            <p:cNvPr id="39" name="Afbeelding 38">
              <a:extLst>
                <a:ext uri="{FF2B5EF4-FFF2-40B4-BE49-F238E27FC236}">
                  <a16:creationId xmlns:a16="http://schemas.microsoft.com/office/drawing/2014/main" id="{DF03A5C1-FC00-4B0A-8801-158A8AA053B4}"/>
                </a:ext>
              </a:extLst>
            </p:cNvPr>
            <p:cNvPicPr>
              <a:picLocks noChangeAspect="1"/>
            </p:cNvPicPr>
            <p:nvPr/>
          </p:nvPicPr>
          <p:blipFill>
            <a:blip r:embed="rId21"/>
            <a:stretch>
              <a:fillRect/>
            </a:stretch>
          </p:blipFill>
          <p:spPr>
            <a:xfrm>
              <a:off x="11278118" y="4584904"/>
              <a:ext cx="863625" cy="682129"/>
            </a:xfrm>
            <a:prstGeom prst="rect">
              <a:avLst/>
            </a:prstGeom>
          </p:spPr>
        </p:pic>
        <p:pic>
          <p:nvPicPr>
            <p:cNvPr id="40" name="Afbeelding 39">
              <a:extLst>
                <a:ext uri="{FF2B5EF4-FFF2-40B4-BE49-F238E27FC236}">
                  <a16:creationId xmlns:a16="http://schemas.microsoft.com/office/drawing/2014/main" id="{872DEC76-B6D5-4441-8945-78B93722C549}"/>
                </a:ext>
              </a:extLst>
            </p:cNvPr>
            <p:cNvPicPr>
              <a:picLocks noChangeAspect="1"/>
            </p:cNvPicPr>
            <p:nvPr/>
          </p:nvPicPr>
          <p:blipFill>
            <a:blip r:embed="rId22"/>
            <a:stretch>
              <a:fillRect/>
            </a:stretch>
          </p:blipFill>
          <p:spPr>
            <a:xfrm>
              <a:off x="11228723" y="3027293"/>
              <a:ext cx="913020" cy="913020"/>
            </a:xfrm>
            <a:prstGeom prst="rect">
              <a:avLst/>
            </a:prstGeom>
          </p:spPr>
        </p:pic>
        <p:pic>
          <p:nvPicPr>
            <p:cNvPr id="41" name="Afbeelding 40">
              <a:extLst>
                <a:ext uri="{FF2B5EF4-FFF2-40B4-BE49-F238E27FC236}">
                  <a16:creationId xmlns:a16="http://schemas.microsoft.com/office/drawing/2014/main" id="{56113C4C-55D1-4A43-8AC6-E73C51C89B99}"/>
                </a:ext>
              </a:extLst>
            </p:cNvPr>
            <p:cNvPicPr>
              <a:picLocks noChangeAspect="1"/>
            </p:cNvPicPr>
            <p:nvPr/>
          </p:nvPicPr>
          <p:blipFill rotWithShape="1">
            <a:blip r:embed="rId23"/>
            <a:srcRect l="37413" r="33613"/>
            <a:stretch/>
          </p:blipFill>
          <p:spPr>
            <a:xfrm>
              <a:off x="11465511" y="5585334"/>
              <a:ext cx="461263" cy="1060905"/>
            </a:xfrm>
            <a:prstGeom prst="rect">
              <a:avLst/>
            </a:prstGeom>
          </p:spPr>
        </p:pic>
        <p:pic>
          <p:nvPicPr>
            <p:cNvPr id="42" name="Afbeelding 41">
              <a:extLst>
                <a:ext uri="{FF2B5EF4-FFF2-40B4-BE49-F238E27FC236}">
                  <a16:creationId xmlns:a16="http://schemas.microsoft.com/office/drawing/2014/main" id="{E2E8462F-EC72-446C-AF20-09E57523C8C4}"/>
                </a:ext>
              </a:extLst>
            </p:cNvPr>
            <p:cNvPicPr>
              <a:picLocks noChangeAspect="1"/>
            </p:cNvPicPr>
            <p:nvPr/>
          </p:nvPicPr>
          <p:blipFill>
            <a:blip r:embed="rId24"/>
            <a:stretch>
              <a:fillRect/>
            </a:stretch>
          </p:blipFill>
          <p:spPr>
            <a:xfrm rot="21422548">
              <a:off x="11298249" y="1808302"/>
              <a:ext cx="731291" cy="992632"/>
            </a:xfrm>
            <a:prstGeom prst="rect">
              <a:avLst/>
            </a:prstGeom>
          </p:spPr>
        </p:pic>
        <p:pic>
          <p:nvPicPr>
            <p:cNvPr id="43" name="Afbeelding 42">
              <a:extLst>
                <a:ext uri="{FF2B5EF4-FFF2-40B4-BE49-F238E27FC236}">
                  <a16:creationId xmlns:a16="http://schemas.microsoft.com/office/drawing/2014/main" id="{FFE8C4E0-DED5-41B7-B0C3-E2C6FD6E3466}"/>
                </a:ext>
              </a:extLst>
            </p:cNvPr>
            <p:cNvPicPr>
              <a:picLocks noChangeAspect="1"/>
            </p:cNvPicPr>
            <p:nvPr/>
          </p:nvPicPr>
          <p:blipFill>
            <a:blip r:embed="rId2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51713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pPr algn="l"/>
            <a:r>
              <a:rPr lang="nl-NL" sz="4800" b="1" dirty="0">
                <a:ea typeface="Eater"/>
                <a:cs typeface="Eater"/>
                <a:sym typeface="Eater"/>
              </a:rPr>
              <a:t>		Plantaardige melk</a:t>
            </a:r>
            <a:endParaRPr lang="nl-NL" sz="4800" b="1" dirty="0"/>
          </a:p>
        </p:txBody>
      </p:sp>
      <p:grpSp>
        <p:nvGrpSpPr>
          <p:cNvPr id="6" name="Groep 5">
            <a:extLst>
              <a:ext uri="{FF2B5EF4-FFF2-40B4-BE49-F238E27FC236}">
                <a16:creationId xmlns:a16="http://schemas.microsoft.com/office/drawing/2014/main" id="{35AD3FF6-CA02-49ED-A6B7-88C7AFB0C132}"/>
              </a:ext>
            </a:extLst>
          </p:cNvPr>
          <p:cNvGrpSpPr/>
          <p:nvPr/>
        </p:nvGrpSpPr>
        <p:grpSpPr>
          <a:xfrm>
            <a:off x="2343373" y="2240534"/>
            <a:ext cx="7523110" cy="4146979"/>
            <a:chOff x="3062164" y="1968807"/>
            <a:chExt cx="7523110" cy="4146979"/>
          </a:xfrm>
        </p:grpSpPr>
        <p:grpSp>
          <p:nvGrpSpPr>
            <p:cNvPr id="17" name="Groep 16">
              <a:extLst>
                <a:ext uri="{FF2B5EF4-FFF2-40B4-BE49-F238E27FC236}">
                  <a16:creationId xmlns:a16="http://schemas.microsoft.com/office/drawing/2014/main" id="{28FBD202-C826-4CB6-9B2A-3683F31C3183}"/>
                </a:ext>
              </a:extLst>
            </p:cNvPr>
            <p:cNvGrpSpPr/>
            <p:nvPr/>
          </p:nvGrpSpPr>
          <p:grpSpPr>
            <a:xfrm>
              <a:off x="5544566" y="1968807"/>
              <a:ext cx="1464459" cy="4106357"/>
              <a:chOff x="5549336" y="1790096"/>
              <a:chExt cx="1119821" cy="3353403"/>
            </a:xfrm>
          </p:grpSpPr>
          <p:pic>
            <p:nvPicPr>
              <p:cNvPr id="11" name="Afbeelding 10">
                <a:extLst>
                  <a:ext uri="{FF2B5EF4-FFF2-40B4-BE49-F238E27FC236}">
                    <a16:creationId xmlns:a16="http://schemas.microsoft.com/office/drawing/2014/main" id="{02B2E51F-40C5-4619-A985-3413A2514281}"/>
                  </a:ext>
                </a:extLst>
              </p:cNvPr>
              <p:cNvPicPr>
                <a:picLocks noChangeAspect="1"/>
              </p:cNvPicPr>
              <p:nvPr/>
            </p:nvPicPr>
            <p:blipFill rotWithShape="1">
              <a:blip r:embed="rId3"/>
              <a:srcRect l="34057" t="2204" r="33285"/>
              <a:stretch/>
            </p:blipFill>
            <p:spPr>
              <a:xfrm>
                <a:off x="5549336" y="1790096"/>
                <a:ext cx="1119821" cy="3353403"/>
              </a:xfrm>
              <a:prstGeom prst="rect">
                <a:avLst/>
              </a:prstGeom>
            </p:spPr>
          </p:pic>
          <p:sp>
            <p:nvSpPr>
              <p:cNvPr id="14" name="Rechthoek 13">
                <a:extLst>
                  <a:ext uri="{FF2B5EF4-FFF2-40B4-BE49-F238E27FC236}">
                    <a16:creationId xmlns:a16="http://schemas.microsoft.com/office/drawing/2014/main" id="{EFA1581D-2307-47B1-912C-BF4EB1C28180}"/>
                  </a:ext>
                </a:extLst>
              </p:cNvPr>
              <p:cNvSpPr/>
              <p:nvPr/>
            </p:nvSpPr>
            <p:spPr>
              <a:xfrm>
                <a:off x="5635487" y="2819139"/>
                <a:ext cx="904461" cy="311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3" name="Groep 22">
              <a:extLst>
                <a:ext uri="{FF2B5EF4-FFF2-40B4-BE49-F238E27FC236}">
                  <a16:creationId xmlns:a16="http://schemas.microsoft.com/office/drawing/2014/main" id="{E9EB1A31-B94F-4766-A12F-DD9A48889A8D}"/>
                </a:ext>
              </a:extLst>
            </p:cNvPr>
            <p:cNvGrpSpPr/>
            <p:nvPr/>
          </p:nvGrpSpPr>
          <p:grpSpPr>
            <a:xfrm>
              <a:off x="9222728" y="1974627"/>
              <a:ext cx="1362546" cy="4106357"/>
              <a:chOff x="5227983" y="57150"/>
              <a:chExt cx="1759226" cy="6743700"/>
            </a:xfrm>
          </p:grpSpPr>
          <p:pic>
            <p:nvPicPr>
              <p:cNvPr id="18" name="Afbeelding 17">
                <a:extLst>
                  <a:ext uri="{FF2B5EF4-FFF2-40B4-BE49-F238E27FC236}">
                    <a16:creationId xmlns:a16="http://schemas.microsoft.com/office/drawing/2014/main" id="{AA9038C6-B9C0-4E77-9C5A-7F397470251C}"/>
                  </a:ext>
                </a:extLst>
              </p:cNvPr>
              <p:cNvPicPr>
                <a:picLocks noChangeAspect="1"/>
              </p:cNvPicPr>
              <p:nvPr/>
            </p:nvPicPr>
            <p:blipFill rotWithShape="1">
              <a:blip r:embed="rId4"/>
              <a:srcRect l="37128" r="36785"/>
              <a:stretch/>
            </p:blipFill>
            <p:spPr>
              <a:xfrm>
                <a:off x="5227983" y="57150"/>
                <a:ext cx="1759226" cy="6743700"/>
              </a:xfrm>
              <a:prstGeom prst="rect">
                <a:avLst/>
              </a:prstGeom>
            </p:spPr>
          </p:pic>
          <p:sp>
            <p:nvSpPr>
              <p:cNvPr id="19" name="Rechthoek 18">
                <a:extLst>
                  <a:ext uri="{FF2B5EF4-FFF2-40B4-BE49-F238E27FC236}">
                    <a16:creationId xmlns:a16="http://schemas.microsoft.com/office/drawing/2014/main" id="{F764D9DF-5DEB-45D1-890C-7BC068F415B0}"/>
                  </a:ext>
                </a:extLst>
              </p:cNvPr>
              <p:cNvSpPr/>
              <p:nvPr/>
            </p:nvSpPr>
            <p:spPr>
              <a:xfrm>
                <a:off x="5744817" y="2365513"/>
                <a:ext cx="775253" cy="58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0" name="Groep 29">
              <a:extLst>
                <a:ext uri="{FF2B5EF4-FFF2-40B4-BE49-F238E27FC236}">
                  <a16:creationId xmlns:a16="http://schemas.microsoft.com/office/drawing/2014/main" id="{F2331D76-6313-42A1-B650-BCD9CEAACD30}"/>
                </a:ext>
              </a:extLst>
            </p:cNvPr>
            <p:cNvGrpSpPr/>
            <p:nvPr/>
          </p:nvGrpSpPr>
          <p:grpSpPr>
            <a:xfrm>
              <a:off x="7191727" y="1974627"/>
              <a:ext cx="1719983" cy="1716016"/>
              <a:chOff x="3209826" y="57150"/>
              <a:chExt cx="5772347" cy="6743700"/>
            </a:xfrm>
          </p:grpSpPr>
          <p:pic>
            <p:nvPicPr>
              <p:cNvPr id="24" name="Afbeelding 23">
                <a:extLst>
                  <a:ext uri="{FF2B5EF4-FFF2-40B4-BE49-F238E27FC236}">
                    <a16:creationId xmlns:a16="http://schemas.microsoft.com/office/drawing/2014/main" id="{F2CB5187-4DBA-4464-BA59-ACC48E44D82C}"/>
                  </a:ext>
                </a:extLst>
              </p:cNvPr>
              <p:cNvPicPr>
                <a:picLocks noChangeAspect="1"/>
              </p:cNvPicPr>
              <p:nvPr/>
            </p:nvPicPr>
            <p:blipFill rotWithShape="1">
              <a:blip r:embed="rId5"/>
              <a:srcRect l="7202" r="7202"/>
              <a:stretch/>
            </p:blipFill>
            <p:spPr>
              <a:xfrm>
                <a:off x="3209826" y="57150"/>
                <a:ext cx="5772347" cy="6743700"/>
              </a:xfrm>
              <a:prstGeom prst="rect">
                <a:avLst/>
              </a:prstGeom>
            </p:spPr>
          </p:pic>
          <p:sp>
            <p:nvSpPr>
              <p:cNvPr id="29" name="Rechthoek 28">
                <a:extLst>
                  <a:ext uri="{FF2B5EF4-FFF2-40B4-BE49-F238E27FC236}">
                    <a16:creationId xmlns:a16="http://schemas.microsoft.com/office/drawing/2014/main" id="{C1B2A0D9-78F8-4754-8080-9A898EB42524}"/>
                  </a:ext>
                </a:extLst>
              </p:cNvPr>
              <p:cNvSpPr/>
              <p:nvPr/>
            </p:nvSpPr>
            <p:spPr>
              <a:xfrm>
                <a:off x="3995530" y="1364480"/>
                <a:ext cx="4084983" cy="1040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4" name="Groep 33">
              <a:extLst>
                <a:ext uri="{FF2B5EF4-FFF2-40B4-BE49-F238E27FC236}">
                  <a16:creationId xmlns:a16="http://schemas.microsoft.com/office/drawing/2014/main" id="{66DE9345-4E4A-406D-A121-C343E7A898B4}"/>
                </a:ext>
              </a:extLst>
            </p:cNvPr>
            <p:cNvGrpSpPr/>
            <p:nvPr/>
          </p:nvGrpSpPr>
          <p:grpSpPr>
            <a:xfrm>
              <a:off x="3068448" y="1968807"/>
              <a:ext cx="2278879" cy="1119821"/>
              <a:chOff x="2932042" y="1790097"/>
              <a:chExt cx="6319839" cy="3294738"/>
            </a:xfrm>
          </p:grpSpPr>
          <p:pic>
            <p:nvPicPr>
              <p:cNvPr id="31" name="Afbeelding 30">
                <a:extLst>
                  <a:ext uri="{FF2B5EF4-FFF2-40B4-BE49-F238E27FC236}">
                    <a16:creationId xmlns:a16="http://schemas.microsoft.com/office/drawing/2014/main" id="{2A03D324-4DAE-4A70-9E70-B82366EAC272}"/>
                  </a:ext>
                </a:extLst>
              </p:cNvPr>
              <p:cNvPicPr>
                <a:picLocks noChangeAspect="1"/>
              </p:cNvPicPr>
              <p:nvPr/>
            </p:nvPicPr>
            <p:blipFill rotWithShape="1">
              <a:blip r:embed="rId6"/>
              <a:srcRect l="3082" t="25697" r="3202" b="25447"/>
              <a:stretch/>
            </p:blipFill>
            <p:spPr>
              <a:xfrm>
                <a:off x="2932042" y="1790097"/>
                <a:ext cx="6319839" cy="3294738"/>
              </a:xfrm>
              <a:prstGeom prst="rect">
                <a:avLst/>
              </a:prstGeom>
            </p:spPr>
          </p:pic>
          <p:sp>
            <p:nvSpPr>
              <p:cNvPr id="32" name="Rechthoek 31">
                <a:extLst>
                  <a:ext uri="{FF2B5EF4-FFF2-40B4-BE49-F238E27FC236}">
                    <a16:creationId xmlns:a16="http://schemas.microsoft.com/office/drawing/2014/main" id="{67BF9BCF-E56B-4566-B4F5-96358336066C}"/>
                  </a:ext>
                </a:extLst>
              </p:cNvPr>
              <p:cNvSpPr/>
              <p:nvPr/>
            </p:nvSpPr>
            <p:spPr>
              <a:xfrm>
                <a:off x="4174435" y="3544094"/>
                <a:ext cx="3826565" cy="90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7" name="Groep 36">
              <a:extLst>
                <a:ext uri="{FF2B5EF4-FFF2-40B4-BE49-F238E27FC236}">
                  <a16:creationId xmlns:a16="http://schemas.microsoft.com/office/drawing/2014/main" id="{5EA68B1A-9EAE-4DD2-946C-3C2A70F32601}"/>
                </a:ext>
              </a:extLst>
            </p:cNvPr>
            <p:cNvGrpSpPr/>
            <p:nvPr/>
          </p:nvGrpSpPr>
          <p:grpSpPr>
            <a:xfrm>
              <a:off x="3062164" y="3287387"/>
              <a:ext cx="2333200" cy="2828399"/>
              <a:chOff x="3823236" y="263518"/>
              <a:chExt cx="4465367" cy="6382721"/>
            </a:xfrm>
          </p:grpSpPr>
          <p:pic>
            <p:nvPicPr>
              <p:cNvPr id="35" name="Afbeelding 34">
                <a:extLst>
                  <a:ext uri="{FF2B5EF4-FFF2-40B4-BE49-F238E27FC236}">
                    <a16:creationId xmlns:a16="http://schemas.microsoft.com/office/drawing/2014/main" id="{FA682918-05A3-4229-BDB7-D25F8C846AF3}"/>
                  </a:ext>
                </a:extLst>
              </p:cNvPr>
              <p:cNvPicPr>
                <a:picLocks noChangeAspect="1"/>
              </p:cNvPicPr>
              <p:nvPr/>
            </p:nvPicPr>
            <p:blipFill rotWithShape="1">
              <a:blip r:embed="rId7"/>
              <a:srcRect l="16859" t="3842" r="18029" b="3088"/>
              <a:stretch/>
            </p:blipFill>
            <p:spPr>
              <a:xfrm>
                <a:off x="3823236" y="263518"/>
                <a:ext cx="4465367" cy="6382721"/>
              </a:xfrm>
              <a:prstGeom prst="rect">
                <a:avLst/>
              </a:prstGeom>
            </p:spPr>
          </p:pic>
          <p:sp>
            <p:nvSpPr>
              <p:cNvPr id="36" name="Rechthoek 35">
                <a:extLst>
                  <a:ext uri="{FF2B5EF4-FFF2-40B4-BE49-F238E27FC236}">
                    <a16:creationId xmlns:a16="http://schemas.microsoft.com/office/drawing/2014/main" id="{437088EF-D0D0-45C5-BB8C-D9A3027FF8A0}"/>
                  </a:ext>
                </a:extLst>
              </p:cNvPr>
              <p:cNvSpPr/>
              <p:nvPr/>
            </p:nvSpPr>
            <p:spPr>
              <a:xfrm>
                <a:off x="4476928" y="1653588"/>
                <a:ext cx="1532874" cy="692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1" name="Groep 40">
              <a:extLst>
                <a:ext uri="{FF2B5EF4-FFF2-40B4-BE49-F238E27FC236}">
                  <a16:creationId xmlns:a16="http://schemas.microsoft.com/office/drawing/2014/main" id="{194B5F96-3C0C-431D-9104-5AB2D1D4E68C}"/>
                </a:ext>
              </a:extLst>
            </p:cNvPr>
            <p:cNvGrpSpPr/>
            <p:nvPr/>
          </p:nvGrpSpPr>
          <p:grpSpPr>
            <a:xfrm>
              <a:off x="7206264" y="3745573"/>
              <a:ext cx="1944797" cy="2329591"/>
              <a:chOff x="3455935" y="57150"/>
              <a:chExt cx="5280132" cy="6743700"/>
            </a:xfrm>
          </p:grpSpPr>
          <p:pic>
            <p:nvPicPr>
              <p:cNvPr id="38" name="Afbeelding 37">
                <a:extLst>
                  <a:ext uri="{FF2B5EF4-FFF2-40B4-BE49-F238E27FC236}">
                    <a16:creationId xmlns:a16="http://schemas.microsoft.com/office/drawing/2014/main" id="{71DD87C3-B422-4C52-AD13-3734F752267B}"/>
                  </a:ext>
                </a:extLst>
              </p:cNvPr>
              <p:cNvPicPr>
                <a:picLocks noChangeAspect="1"/>
              </p:cNvPicPr>
              <p:nvPr/>
            </p:nvPicPr>
            <p:blipFill rotWithShape="1">
              <a:blip r:embed="rId8"/>
              <a:srcRect l="10851" r="10851"/>
              <a:stretch/>
            </p:blipFill>
            <p:spPr>
              <a:xfrm>
                <a:off x="3455935" y="57150"/>
                <a:ext cx="5280132" cy="6743700"/>
              </a:xfrm>
              <a:prstGeom prst="rect">
                <a:avLst/>
              </a:prstGeom>
            </p:spPr>
          </p:pic>
          <p:sp>
            <p:nvSpPr>
              <p:cNvPr id="39" name="Rechthoek 38">
                <a:extLst>
                  <a:ext uri="{FF2B5EF4-FFF2-40B4-BE49-F238E27FC236}">
                    <a16:creationId xmlns:a16="http://schemas.microsoft.com/office/drawing/2014/main" id="{16C11ABF-4FAC-4834-B406-31667F804C15}"/>
                  </a:ext>
                </a:extLst>
              </p:cNvPr>
              <p:cNvSpPr/>
              <p:nvPr/>
            </p:nvSpPr>
            <p:spPr>
              <a:xfrm>
                <a:off x="5486400" y="1030071"/>
                <a:ext cx="1464459" cy="1196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3" name="Afbeelding 2">
            <a:extLst>
              <a:ext uri="{FF2B5EF4-FFF2-40B4-BE49-F238E27FC236}">
                <a16:creationId xmlns:a16="http://schemas.microsoft.com/office/drawing/2014/main" id="{707CC7FD-413E-4B74-A8EA-F580D8827F0F}"/>
              </a:ext>
            </a:extLst>
          </p:cNvPr>
          <p:cNvPicPr>
            <a:picLocks noChangeAspect="1"/>
          </p:cNvPicPr>
          <p:nvPr/>
        </p:nvPicPr>
        <p:blipFill>
          <a:blip r:embed="rId9"/>
          <a:stretch>
            <a:fillRect/>
          </a:stretch>
        </p:blipFill>
        <p:spPr>
          <a:xfrm>
            <a:off x="8084738" y="346527"/>
            <a:ext cx="2239432" cy="1492372"/>
          </a:xfrm>
          <a:prstGeom prst="rect">
            <a:avLst/>
          </a:prstGeom>
        </p:spPr>
      </p:pic>
      <p:grpSp>
        <p:nvGrpSpPr>
          <p:cNvPr id="40" name="Groep 39">
            <a:extLst>
              <a:ext uri="{FF2B5EF4-FFF2-40B4-BE49-F238E27FC236}">
                <a16:creationId xmlns:a16="http://schemas.microsoft.com/office/drawing/2014/main" id="{81814FEC-9BAC-41DC-8058-5BD22F24AE7B}"/>
              </a:ext>
            </a:extLst>
          </p:cNvPr>
          <p:cNvGrpSpPr/>
          <p:nvPr/>
        </p:nvGrpSpPr>
        <p:grpSpPr>
          <a:xfrm>
            <a:off x="-39323" y="414621"/>
            <a:ext cx="1119821" cy="6292407"/>
            <a:chOff x="-39323" y="414621"/>
            <a:chExt cx="1119821" cy="6292407"/>
          </a:xfrm>
        </p:grpSpPr>
        <p:pic>
          <p:nvPicPr>
            <p:cNvPr id="42" name="Afbeelding 41">
              <a:extLst>
                <a:ext uri="{FF2B5EF4-FFF2-40B4-BE49-F238E27FC236}">
                  <a16:creationId xmlns:a16="http://schemas.microsoft.com/office/drawing/2014/main" id="{067F5161-1774-42EE-996F-8082674FCD7F}"/>
                </a:ext>
              </a:extLst>
            </p:cNvPr>
            <p:cNvPicPr>
              <a:picLocks noChangeAspect="1"/>
            </p:cNvPicPr>
            <p:nvPr/>
          </p:nvPicPr>
          <p:blipFill rotWithShape="1">
            <a:blip r:embed="rId10"/>
            <a:srcRect l="55420"/>
            <a:stretch/>
          </p:blipFill>
          <p:spPr>
            <a:xfrm>
              <a:off x="223685" y="2947681"/>
              <a:ext cx="634998" cy="992632"/>
            </a:xfrm>
            <a:prstGeom prst="rect">
              <a:avLst/>
            </a:prstGeom>
          </p:spPr>
        </p:pic>
        <p:pic>
          <p:nvPicPr>
            <p:cNvPr id="43" name="Afbeelding 42">
              <a:extLst>
                <a:ext uri="{FF2B5EF4-FFF2-40B4-BE49-F238E27FC236}">
                  <a16:creationId xmlns:a16="http://schemas.microsoft.com/office/drawing/2014/main" id="{B07FBC8D-289C-4A97-BF21-67B43308D15A}"/>
                </a:ext>
              </a:extLst>
            </p:cNvPr>
            <p:cNvPicPr>
              <a:picLocks noChangeAspect="1"/>
            </p:cNvPicPr>
            <p:nvPr/>
          </p:nvPicPr>
          <p:blipFill>
            <a:blip r:embed="rId11"/>
            <a:stretch>
              <a:fillRect/>
            </a:stretch>
          </p:blipFill>
          <p:spPr>
            <a:xfrm>
              <a:off x="300644" y="4444888"/>
              <a:ext cx="481081" cy="962162"/>
            </a:xfrm>
            <a:prstGeom prst="rect">
              <a:avLst/>
            </a:prstGeom>
          </p:spPr>
        </p:pic>
        <p:pic>
          <p:nvPicPr>
            <p:cNvPr id="44" name="Afbeelding 43">
              <a:extLst>
                <a:ext uri="{FF2B5EF4-FFF2-40B4-BE49-F238E27FC236}">
                  <a16:creationId xmlns:a16="http://schemas.microsoft.com/office/drawing/2014/main" id="{CD1AA045-D0D4-454E-8403-79FB5EAEB212}"/>
                </a:ext>
              </a:extLst>
            </p:cNvPr>
            <p:cNvPicPr>
              <a:picLocks noChangeAspect="1"/>
            </p:cNvPicPr>
            <p:nvPr/>
          </p:nvPicPr>
          <p:blipFill>
            <a:blip r:embed="rId12"/>
            <a:stretch>
              <a:fillRect/>
            </a:stretch>
          </p:blipFill>
          <p:spPr>
            <a:xfrm>
              <a:off x="-39323" y="1445281"/>
              <a:ext cx="1119821" cy="1119821"/>
            </a:xfrm>
            <a:prstGeom prst="rect">
              <a:avLst/>
            </a:prstGeom>
          </p:spPr>
        </p:pic>
        <p:pic>
          <p:nvPicPr>
            <p:cNvPr id="45" name="Picture 2" descr="Ice Cream, Dessert, Sweet, Café, De Behandeling">
              <a:extLst>
                <a:ext uri="{FF2B5EF4-FFF2-40B4-BE49-F238E27FC236}">
                  <a16:creationId xmlns:a16="http://schemas.microsoft.com/office/drawing/2014/main" id="{4FF7472F-9A7F-4C20-B54A-10F4F0F6484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46" name="Afbeelding 45">
              <a:extLst>
                <a:ext uri="{FF2B5EF4-FFF2-40B4-BE49-F238E27FC236}">
                  <a16:creationId xmlns:a16="http://schemas.microsoft.com/office/drawing/2014/main" id="{937AE898-14E0-41E4-958F-973671850E5D}"/>
                </a:ext>
              </a:extLst>
            </p:cNvPr>
            <p:cNvPicPr>
              <a:picLocks noChangeAspect="1"/>
            </p:cNvPicPr>
            <p:nvPr/>
          </p:nvPicPr>
          <p:blipFill>
            <a:blip r:embed="rId14"/>
            <a:stretch>
              <a:fillRect/>
            </a:stretch>
          </p:blipFill>
          <p:spPr>
            <a:xfrm>
              <a:off x="13819" y="414621"/>
              <a:ext cx="1013535" cy="616040"/>
            </a:xfrm>
            <a:prstGeom prst="rect">
              <a:avLst/>
            </a:prstGeom>
          </p:spPr>
        </p:pic>
      </p:grpSp>
      <p:grpSp>
        <p:nvGrpSpPr>
          <p:cNvPr id="47" name="Groep 46">
            <a:extLst>
              <a:ext uri="{FF2B5EF4-FFF2-40B4-BE49-F238E27FC236}">
                <a16:creationId xmlns:a16="http://schemas.microsoft.com/office/drawing/2014/main" id="{778340F1-4023-4E07-AECF-573A56DB77DB}"/>
              </a:ext>
            </a:extLst>
          </p:cNvPr>
          <p:cNvGrpSpPr/>
          <p:nvPr/>
        </p:nvGrpSpPr>
        <p:grpSpPr>
          <a:xfrm>
            <a:off x="10725840" y="552151"/>
            <a:ext cx="1415903" cy="6094088"/>
            <a:chOff x="10725840" y="552151"/>
            <a:chExt cx="1415903" cy="6094088"/>
          </a:xfrm>
        </p:grpSpPr>
        <p:pic>
          <p:nvPicPr>
            <p:cNvPr id="48" name="Afbeelding 47">
              <a:extLst>
                <a:ext uri="{FF2B5EF4-FFF2-40B4-BE49-F238E27FC236}">
                  <a16:creationId xmlns:a16="http://schemas.microsoft.com/office/drawing/2014/main" id="{40C9C9FF-D9E7-46EF-B385-E0644A4F8A9B}"/>
                </a:ext>
              </a:extLst>
            </p:cNvPr>
            <p:cNvPicPr>
              <a:picLocks noChangeAspect="1"/>
            </p:cNvPicPr>
            <p:nvPr/>
          </p:nvPicPr>
          <p:blipFill>
            <a:blip r:embed="rId15"/>
            <a:stretch>
              <a:fillRect/>
            </a:stretch>
          </p:blipFill>
          <p:spPr>
            <a:xfrm>
              <a:off x="11278118" y="4584904"/>
              <a:ext cx="863625" cy="682129"/>
            </a:xfrm>
            <a:prstGeom prst="rect">
              <a:avLst/>
            </a:prstGeom>
          </p:spPr>
        </p:pic>
        <p:pic>
          <p:nvPicPr>
            <p:cNvPr id="49" name="Afbeelding 48">
              <a:extLst>
                <a:ext uri="{FF2B5EF4-FFF2-40B4-BE49-F238E27FC236}">
                  <a16:creationId xmlns:a16="http://schemas.microsoft.com/office/drawing/2014/main" id="{A043ED5C-2451-4EBD-8411-4EC0DDE9FBC4}"/>
                </a:ext>
              </a:extLst>
            </p:cNvPr>
            <p:cNvPicPr>
              <a:picLocks noChangeAspect="1"/>
            </p:cNvPicPr>
            <p:nvPr/>
          </p:nvPicPr>
          <p:blipFill>
            <a:blip r:embed="rId16"/>
            <a:stretch>
              <a:fillRect/>
            </a:stretch>
          </p:blipFill>
          <p:spPr>
            <a:xfrm>
              <a:off x="11228723" y="3027293"/>
              <a:ext cx="913020" cy="913020"/>
            </a:xfrm>
            <a:prstGeom prst="rect">
              <a:avLst/>
            </a:prstGeom>
          </p:spPr>
        </p:pic>
        <p:pic>
          <p:nvPicPr>
            <p:cNvPr id="50" name="Afbeelding 49">
              <a:extLst>
                <a:ext uri="{FF2B5EF4-FFF2-40B4-BE49-F238E27FC236}">
                  <a16:creationId xmlns:a16="http://schemas.microsoft.com/office/drawing/2014/main" id="{F9ADD64C-CD7E-4940-B338-07EB80C13041}"/>
                </a:ext>
              </a:extLst>
            </p:cNvPr>
            <p:cNvPicPr>
              <a:picLocks noChangeAspect="1"/>
            </p:cNvPicPr>
            <p:nvPr/>
          </p:nvPicPr>
          <p:blipFill rotWithShape="1">
            <a:blip r:embed="rId17"/>
            <a:srcRect l="37413" r="33613"/>
            <a:stretch/>
          </p:blipFill>
          <p:spPr>
            <a:xfrm>
              <a:off x="11465511" y="5585334"/>
              <a:ext cx="461263" cy="1060905"/>
            </a:xfrm>
            <a:prstGeom prst="rect">
              <a:avLst/>
            </a:prstGeom>
          </p:spPr>
        </p:pic>
        <p:pic>
          <p:nvPicPr>
            <p:cNvPr id="51" name="Afbeelding 50">
              <a:extLst>
                <a:ext uri="{FF2B5EF4-FFF2-40B4-BE49-F238E27FC236}">
                  <a16:creationId xmlns:a16="http://schemas.microsoft.com/office/drawing/2014/main" id="{C687B5C9-3DA3-40E6-BE81-E28F49A265E2}"/>
                </a:ext>
              </a:extLst>
            </p:cNvPr>
            <p:cNvPicPr>
              <a:picLocks noChangeAspect="1"/>
            </p:cNvPicPr>
            <p:nvPr/>
          </p:nvPicPr>
          <p:blipFill>
            <a:blip r:embed="rId18"/>
            <a:stretch>
              <a:fillRect/>
            </a:stretch>
          </p:blipFill>
          <p:spPr>
            <a:xfrm rot="21422548">
              <a:off x="11298249" y="1808302"/>
              <a:ext cx="731291" cy="992632"/>
            </a:xfrm>
            <a:prstGeom prst="rect">
              <a:avLst/>
            </a:prstGeom>
          </p:spPr>
        </p:pic>
        <p:pic>
          <p:nvPicPr>
            <p:cNvPr id="52" name="Afbeelding 51">
              <a:extLst>
                <a:ext uri="{FF2B5EF4-FFF2-40B4-BE49-F238E27FC236}">
                  <a16:creationId xmlns:a16="http://schemas.microsoft.com/office/drawing/2014/main" id="{BDE4D6B2-B753-4498-BEBC-1E5CF509F89E}"/>
                </a:ext>
              </a:extLst>
            </p:cNvPr>
            <p:cNvPicPr>
              <a:picLocks noChangeAspect="1"/>
            </p:cNvPicPr>
            <p:nvPr/>
          </p:nvPicPr>
          <p:blipFill>
            <a:blip r:embed="rId19"/>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3028867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Toetjes</a:t>
            </a:r>
            <a:endParaRPr lang="nl-NL" sz="4800" b="1" dirty="0"/>
          </a:p>
        </p:txBody>
      </p:sp>
      <p:grpSp>
        <p:nvGrpSpPr>
          <p:cNvPr id="19" name="Groep 18">
            <a:extLst>
              <a:ext uri="{FF2B5EF4-FFF2-40B4-BE49-F238E27FC236}">
                <a16:creationId xmlns:a16="http://schemas.microsoft.com/office/drawing/2014/main" id="{963DA09B-A13B-46E2-BA9E-DBA20250676A}"/>
              </a:ext>
            </a:extLst>
          </p:cNvPr>
          <p:cNvGrpSpPr/>
          <p:nvPr/>
        </p:nvGrpSpPr>
        <p:grpSpPr>
          <a:xfrm>
            <a:off x="-39323" y="414621"/>
            <a:ext cx="1119821" cy="6292407"/>
            <a:chOff x="-39323" y="414621"/>
            <a:chExt cx="1119821" cy="6292407"/>
          </a:xfrm>
        </p:grpSpPr>
        <p:pic>
          <p:nvPicPr>
            <p:cNvPr id="21" name="Afbeelding 20">
              <a:extLst>
                <a:ext uri="{FF2B5EF4-FFF2-40B4-BE49-F238E27FC236}">
                  <a16:creationId xmlns:a16="http://schemas.microsoft.com/office/drawing/2014/main" id="{AF168787-F85F-4467-8280-B6F0110BD196}"/>
                </a:ext>
              </a:extLst>
            </p:cNvPr>
            <p:cNvPicPr>
              <a:picLocks noChangeAspect="1"/>
            </p:cNvPicPr>
            <p:nvPr/>
          </p:nvPicPr>
          <p:blipFill rotWithShape="1">
            <a:blip r:embed="rId3"/>
            <a:srcRect l="55420"/>
            <a:stretch/>
          </p:blipFill>
          <p:spPr>
            <a:xfrm>
              <a:off x="223685" y="2947681"/>
              <a:ext cx="634998" cy="992632"/>
            </a:xfrm>
            <a:prstGeom prst="rect">
              <a:avLst/>
            </a:prstGeom>
          </p:spPr>
        </p:pic>
        <p:pic>
          <p:nvPicPr>
            <p:cNvPr id="22" name="Afbeelding 21">
              <a:extLst>
                <a:ext uri="{FF2B5EF4-FFF2-40B4-BE49-F238E27FC236}">
                  <a16:creationId xmlns:a16="http://schemas.microsoft.com/office/drawing/2014/main" id="{F32C858F-A705-4736-AAA8-41988A5CEF75}"/>
                </a:ext>
              </a:extLst>
            </p:cNvPr>
            <p:cNvPicPr>
              <a:picLocks noChangeAspect="1"/>
            </p:cNvPicPr>
            <p:nvPr/>
          </p:nvPicPr>
          <p:blipFill>
            <a:blip r:embed="rId4"/>
            <a:stretch>
              <a:fillRect/>
            </a:stretch>
          </p:blipFill>
          <p:spPr>
            <a:xfrm>
              <a:off x="300644" y="4444888"/>
              <a:ext cx="481081" cy="962162"/>
            </a:xfrm>
            <a:prstGeom prst="rect">
              <a:avLst/>
            </a:prstGeom>
          </p:spPr>
        </p:pic>
        <p:pic>
          <p:nvPicPr>
            <p:cNvPr id="23" name="Afbeelding 22">
              <a:extLst>
                <a:ext uri="{FF2B5EF4-FFF2-40B4-BE49-F238E27FC236}">
                  <a16:creationId xmlns:a16="http://schemas.microsoft.com/office/drawing/2014/main" id="{F4F3D4B3-9C2B-454A-9B0A-D451EF5A8816}"/>
                </a:ext>
              </a:extLst>
            </p:cNvPr>
            <p:cNvPicPr>
              <a:picLocks noChangeAspect="1"/>
            </p:cNvPicPr>
            <p:nvPr/>
          </p:nvPicPr>
          <p:blipFill>
            <a:blip r:embed="rId5"/>
            <a:stretch>
              <a:fillRect/>
            </a:stretch>
          </p:blipFill>
          <p:spPr>
            <a:xfrm>
              <a:off x="-39323" y="1445281"/>
              <a:ext cx="1119821" cy="1119821"/>
            </a:xfrm>
            <a:prstGeom prst="rect">
              <a:avLst/>
            </a:prstGeom>
          </p:spPr>
        </p:pic>
        <p:pic>
          <p:nvPicPr>
            <p:cNvPr id="24" name="Picture 2" descr="Ice Cream, Dessert, Sweet, Café, De Behandeling">
              <a:extLst>
                <a:ext uri="{FF2B5EF4-FFF2-40B4-BE49-F238E27FC236}">
                  <a16:creationId xmlns:a16="http://schemas.microsoft.com/office/drawing/2014/main" id="{876B7087-DAC8-4DA1-8F1D-B2383B3008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25BED55F-A6B8-4340-BD7E-6401B1A3CCE4}"/>
                </a:ext>
              </a:extLst>
            </p:cNvPr>
            <p:cNvPicPr>
              <a:picLocks noChangeAspect="1"/>
            </p:cNvPicPr>
            <p:nvPr/>
          </p:nvPicPr>
          <p:blipFill>
            <a:blip r:embed="rId7"/>
            <a:stretch>
              <a:fillRect/>
            </a:stretch>
          </p:blipFill>
          <p:spPr>
            <a:xfrm>
              <a:off x="13819" y="414621"/>
              <a:ext cx="1013535" cy="616040"/>
            </a:xfrm>
            <a:prstGeom prst="rect">
              <a:avLst/>
            </a:prstGeom>
          </p:spPr>
        </p:pic>
      </p:grpSp>
      <p:grpSp>
        <p:nvGrpSpPr>
          <p:cNvPr id="30" name="Groep 29">
            <a:extLst>
              <a:ext uri="{FF2B5EF4-FFF2-40B4-BE49-F238E27FC236}">
                <a16:creationId xmlns:a16="http://schemas.microsoft.com/office/drawing/2014/main" id="{3BFF4025-812F-421A-842D-FD45B0434CF5}"/>
              </a:ext>
            </a:extLst>
          </p:cNvPr>
          <p:cNvGrpSpPr/>
          <p:nvPr/>
        </p:nvGrpSpPr>
        <p:grpSpPr>
          <a:xfrm>
            <a:off x="10725840" y="552151"/>
            <a:ext cx="1415903" cy="6094088"/>
            <a:chOff x="10725840" y="552151"/>
            <a:chExt cx="1415903" cy="6094088"/>
          </a:xfrm>
        </p:grpSpPr>
        <p:pic>
          <p:nvPicPr>
            <p:cNvPr id="31" name="Afbeelding 30">
              <a:extLst>
                <a:ext uri="{FF2B5EF4-FFF2-40B4-BE49-F238E27FC236}">
                  <a16:creationId xmlns:a16="http://schemas.microsoft.com/office/drawing/2014/main" id="{611EE895-751D-47C5-AD0C-ED5AF50E21B6}"/>
                </a:ext>
              </a:extLst>
            </p:cNvPr>
            <p:cNvPicPr>
              <a:picLocks noChangeAspect="1"/>
            </p:cNvPicPr>
            <p:nvPr/>
          </p:nvPicPr>
          <p:blipFill>
            <a:blip r:embed="rId8"/>
            <a:stretch>
              <a:fillRect/>
            </a:stretch>
          </p:blipFill>
          <p:spPr>
            <a:xfrm>
              <a:off x="11278118" y="4584904"/>
              <a:ext cx="863625" cy="682129"/>
            </a:xfrm>
            <a:prstGeom prst="rect">
              <a:avLst/>
            </a:prstGeom>
          </p:spPr>
        </p:pic>
        <p:pic>
          <p:nvPicPr>
            <p:cNvPr id="32" name="Afbeelding 31">
              <a:extLst>
                <a:ext uri="{FF2B5EF4-FFF2-40B4-BE49-F238E27FC236}">
                  <a16:creationId xmlns:a16="http://schemas.microsoft.com/office/drawing/2014/main" id="{1F6F04A9-4BAD-4DF0-81D6-AC4168492766}"/>
                </a:ext>
              </a:extLst>
            </p:cNvPr>
            <p:cNvPicPr>
              <a:picLocks noChangeAspect="1"/>
            </p:cNvPicPr>
            <p:nvPr/>
          </p:nvPicPr>
          <p:blipFill>
            <a:blip r:embed="rId9"/>
            <a:stretch>
              <a:fillRect/>
            </a:stretch>
          </p:blipFill>
          <p:spPr>
            <a:xfrm>
              <a:off x="11228723" y="3027293"/>
              <a:ext cx="913020" cy="913020"/>
            </a:xfrm>
            <a:prstGeom prst="rect">
              <a:avLst/>
            </a:prstGeom>
          </p:spPr>
        </p:pic>
        <p:pic>
          <p:nvPicPr>
            <p:cNvPr id="33" name="Afbeelding 32">
              <a:extLst>
                <a:ext uri="{FF2B5EF4-FFF2-40B4-BE49-F238E27FC236}">
                  <a16:creationId xmlns:a16="http://schemas.microsoft.com/office/drawing/2014/main" id="{0D531E89-ACFC-46DD-8161-A422A7CC66DD}"/>
                </a:ext>
              </a:extLst>
            </p:cNvPr>
            <p:cNvPicPr>
              <a:picLocks noChangeAspect="1"/>
            </p:cNvPicPr>
            <p:nvPr/>
          </p:nvPicPr>
          <p:blipFill rotWithShape="1">
            <a:blip r:embed="rId10"/>
            <a:srcRect l="37413" r="33613"/>
            <a:stretch/>
          </p:blipFill>
          <p:spPr>
            <a:xfrm>
              <a:off x="11465511" y="5585334"/>
              <a:ext cx="461263" cy="1060905"/>
            </a:xfrm>
            <a:prstGeom prst="rect">
              <a:avLst/>
            </a:prstGeom>
          </p:spPr>
        </p:pic>
        <p:pic>
          <p:nvPicPr>
            <p:cNvPr id="34" name="Afbeelding 33">
              <a:extLst>
                <a:ext uri="{FF2B5EF4-FFF2-40B4-BE49-F238E27FC236}">
                  <a16:creationId xmlns:a16="http://schemas.microsoft.com/office/drawing/2014/main" id="{CC077C03-7BE4-4F5E-A977-C2E4C9031F7A}"/>
                </a:ext>
              </a:extLst>
            </p:cNvPr>
            <p:cNvPicPr>
              <a:picLocks noChangeAspect="1"/>
            </p:cNvPicPr>
            <p:nvPr/>
          </p:nvPicPr>
          <p:blipFill>
            <a:blip r:embed="rId11"/>
            <a:stretch>
              <a:fillRect/>
            </a:stretch>
          </p:blipFill>
          <p:spPr>
            <a:xfrm rot="21422548">
              <a:off x="11298249" y="1808302"/>
              <a:ext cx="731291" cy="992632"/>
            </a:xfrm>
            <a:prstGeom prst="rect">
              <a:avLst/>
            </a:prstGeom>
          </p:spPr>
        </p:pic>
        <p:pic>
          <p:nvPicPr>
            <p:cNvPr id="35" name="Afbeelding 34">
              <a:extLst>
                <a:ext uri="{FF2B5EF4-FFF2-40B4-BE49-F238E27FC236}">
                  <a16:creationId xmlns:a16="http://schemas.microsoft.com/office/drawing/2014/main" id="{F692189F-C89A-4549-9411-47A010A21A3E}"/>
                </a:ext>
              </a:extLst>
            </p:cNvPr>
            <p:cNvPicPr>
              <a:picLocks noChangeAspect="1"/>
            </p:cNvPicPr>
            <p:nvPr/>
          </p:nvPicPr>
          <p:blipFill>
            <a:blip r:embed="rId12"/>
            <a:stretch>
              <a:fillRect/>
            </a:stretch>
          </p:blipFill>
          <p:spPr>
            <a:xfrm rot="347781">
              <a:off x="10725840" y="552151"/>
              <a:ext cx="1409535" cy="994878"/>
            </a:xfrm>
            <a:prstGeom prst="rect">
              <a:avLst/>
            </a:prstGeom>
          </p:spPr>
        </p:pic>
      </p:grpSp>
      <p:pic>
        <p:nvPicPr>
          <p:cNvPr id="4" name="Afbeelding 3" descr="Afbeelding met tekst&#10;&#10;Automatisch gegenereerde beschrijving">
            <a:extLst>
              <a:ext uri="{FF2B5EF4-FFF2-40B4-BE49-F238E27FC236}">
                <a16:creationId xmlns:a16="http://schemas.microsoft.com/office/drawing/2014/main" id="{9F7B9841-ED3E-4667-9B57-73CF0EE500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85976">
            <a:off x="4345206" y="1584459"/>
            <a:ext cx="3348230" cy="4736126"/>
          </a:xfrm>
          <a:prstGeom prst="rect">
            <a:avLst/>
          </a:prstGeom>
        </p:spPr>
      </p:pic>
    </p:spTree>
    <p:extLst>
      <p:ext uri="{BB962C8B-B14F-4D97-AF65-F5344CB8AC3E}">
        <p14:creationId xmlns:p14="http://schemas.microsoft.com/office/powerpoint/2010/main" val="1160864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Toetjes</a:t>
            </a:r>
            <a:endParaRPr lang="nl-NL" sz="4800" b="1" dirty="0"/>
          </a:p>
        </p:txBody>
      </p:sp>
      <p:sp>
        <p:nvSpPr>
          <p:cNvPr id="15" name="Tekstvak 14">
            <a:extLst>
              <a:ext uri="{FF2B5EF4-FFF2-40B4-BE49-F238E27FC236}">
                <a16:creationId xmlns:a16="http://schemas.microsoft.com/office/drawing/2014/main" id="{54C2CD41-6D2D-4471-831A-DE025073F2E7}"/>
              </a:ext>
            </a:extLst>
          </p:cNvPr>
          <p:cNvSpPr txBox="1"/>
          <p:nvPr/>
        </p:nvSpPr>
        <p:spPr>
          <a:xfrm>
            <a:off x="4732523" y="1635859"/>
            <a:ext cx="2628739" cy="369332"/>
          </a:xfrm>
          <a:prstGeom prst="rect">
            <a:avLst/>
          </a:prstGeom>
          <a:noFill/>
        </p:spPr>
        <p:txBody>
          <a:bodyPr wrap="square" rtlCol="0">
            <a:spAutoFit/>
          </a:bodyPr>
          <a:lstStyle/>
          <a:p>
            <a:r>
              <a:rPr lang="nl-NL" dirty="0"/>
              <a:t>Met wie ben jij het eens?</a:t>
            </a:r>
          </a:p>
        </p:txBody>
      </p:sp>
      <p:pic>
        <p:nvPicPr>
          <p:cNvPr id="6" name="Afbeelding 5" descr="Jonge zakenman houdt bord vast">
            <a:extLst>
              <a:ext uri="{FF2B5EF4-FFF2-40B4-BE49-F238E27FC236}">
                <a16:creationId xmlns:a16="http://schemas.microsoft.com/office/drawing/2014/main" id="{08302DC0-3C21-442C-BC6A-91B1B54C0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294" y="711847"/>
            <a:ext cx="3210572" cy="5278868"/>
          </a:xfrm>
          <a:prstGeom prst="rect">
            <a:avLst/>
          </a:prstGeom>
        </p:spPr>
      </p:pic>
      <p:pic>
        <p:nvPicPr>
          <p:cNvPr id="14" name="Afbeelding 13" descr="Jonge zakenman houdt bord vast">
            <a:extLst>
              <a:ext uri="{FF2B5EF4-FFF2-40B4-BE49-F238E27FC236}">
                <a16:creationId xmlns:a16="http://schemas.microsoft.com/office/drawing/2014/main" id="{9DD38D58-69E3-4C92-ABA3-FA60754FF3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0129" y="945647"/>
            <a:ext cx="3332894" cy="5177247"/>
          </a:xfrm>
          <a:prstGeom prst="rect">
            <a:avLst/>
          </a:prstGeom>
        </p:spPr>
      </p:pic>
      <p:sp>
        <p:nvSpPr>
          <p:cNvPr id="17" name="Rechthoek 16">
            <a:extLst>
              <a:ext uri="{FF2B5EF4-FFF2-40B4-BE49-F238E27FC236}">
                <a16:creationId xmlns:a16="http://schemas.microsoft.com/office/drawing/2014/main" id="{7AB03B4A-604C-4142-B162-CFF21F5592E6}"/>
              </a:ext>
            </a:extLst>
          </p:cNvPr>
          <p:cNvSpPr/>
          <p:nvPr/>
        </p:nvSpPr>
        <p:spPr>
          <a:xfrm>
            <a:off x="2525686" y="6173758"/>
            <a:ext cx="1420149" cy="407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Jerry</a:t>
            </a:r>
          </a:p>
        </p:txBody>
      </p:sp>
      <p:pic>
        <p:nvPicPr>
          <p:cNvPr id="18" name="Afbeelding 17">
            <a:extLst>
              <a:ext uri="{FF2B5EF4-FFF2-40B4-BE49-F238E27FC236}">
                <a16:creationId xmlns:a16="http://schemas.microsoft.com/office/drawing/2014/main" id="{74D6DCBF-EC1E-4217-BC01-C019F80EBA34}"/>
              </a:ext>
            </a:extLst>
          </p:cNvPr>
          <p:cNvPicPr>
            <a:picLocks noChangeAspect="1"/>
          </p:cNvPicPr>
          <p:nvPr/>
        </p:nvPicPr>
        <p:blipFill>
          <a:blip r:embed="rId5"/>
          <a:stretch>
            <a:fillRect/>
          </a:stretch>
        </p:blipFill>
        <p:spPr>
          <a:xfrm>
            <a:off x="4692234" y="4122497"/>
            <a:ext cx="2941882" cy="1686985"/>
          </a:xfrm>
          <a:prstGeom prst="rect">
            <a:avLst/>
          </a:prstGeom>
        </p:spPr>
      </p:pic>
      <p:sp>
        <p:nvSpPr>
          <p:cNvPr id="24" name="Rechthoek 23">
            <a:extLst>
              <a:ext uri="{FF2B5EF4-FFF2-40B4-BE49-F238E27FC236}">
                <a16:creationId xmlns:a16="http://schemas.microsoft.com/office/drawing/2014/main" id="{2AEC4E01-7462-4B46-9E85-FF1D07D6418E}"/>
              </a:ext>
            </a:extLst>
          </p:cNvPr>
          <p:cNvSpPr/>
          <p:nvPr/>
        </p:nvSpPr>
        <p:spPr>
          <a:xfrm>
            <a:off x="9045939" y="6173758"/>
            <a:ext cx="1505989" cy="407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Ben</a:t>
            </a:r>
          </a:p>
        </p:txBody>
      </p:sp>
      <p:sp>
        <p:nvSpPr>
          <p:cNvPr id="19" name="Tekstvak 18">
            <a:extLst>
              <a:ext uri="{FF2B5EF4-FFF2-40B4-BE49-F238E27FC236}">
                <a16:creationId xmlns:a16="http://schemas.microsoft.com/office/drawing/2014/main" id="{E85C8C56-4F85-4FE3-B6BD-252E6E350C90}"/>
              </a:ext>
            </a:extLst>
          </p:cNvPr>
          <p:cNvSpPr txBox="1"/>
          <p:nvPr/>
        </p:nvSpPr>
        <p:spPr>
          <a:xfrm>
            <a:off x="8023586" y="2192477"/>
            <a:ext cx="2071690" cy="923330"/>
          </a:xfrm>
          <a:prstGeom prst="rect">
            <a:avLst/>
          </a:prstGeom>
          <a:noFill/>
        </p:spPr>
        <p:txBody>
          <a:bodyPr wrap="square" rtlCol="0">
            <a:spAutoFit/>
          </a:bodyPr>
          <a:lstStyle/>
          <a:p>
            <a:r>
              <a:rPr lang="nl-NL" i="1" dirty="0"/>
              <a:t>Jawel hoor, ik probeer graag iets nieuws. </a:t>
            </a:r>
          </a:p>
        </p:txBody>
      </p:sp>
      <p:sp>
        <p:nvSpPr>
          <p:cNvPr id="29" name="Tekstvak 28">
            <a:extLst>
              <a:ext uri="{FF2B5EF4-FFF2-40B4-BE49-F238E27FC236}">
                <a16:creationId xmlns:a16="http://schemas.microsoft.com/office/drawing/2014/main" id="{011F044B-F827-49F7-8F69-FBDB3FA2F7F4}"/>
              </a:ext>
            </a:extLst>
          </p:cNvPr>
          <p:cNvSpPr txBox="1"/>
          <p:nvPr/>
        </p:nvSpPr>
        <p:spPr>
          <a:xfrm>
            <a:off x="2299446" y="2304618"/>
            <a:ext cx="1958008" cy="923330"/>
          </a:xfrm>
          <a:prstGeom prst="rect">
            <a:avLst/>
          </a:prstGeom>
          <a:noFill/>
        </p:spPr>
        <p:txBody>
          <a:bodyPr wrap="square" rtlCol="0">
            <a:spAutoFit/>
          </a:bodyPr>
          <a:lstStyle/>
          <a:p>
            <a:r>
              <a:rPr lang="nl-NL" i="1" dirty="0"/>
              <a:t>Dan eet ik liever een appel. Nog gezonder ook.</a:t>
            </a:r>
          </a:p>
        </p:txBody>
      </p:sp>
      <p:sp>
        <p:nvSpPr>
          <p:cNvPr id="21" name="Rechthoek 20">
            <a:extLst>
              <a:ext uri="{FF2B5EF4-FFF2-40B4-BE49-F238E27FC236}">
                <a16:creationId xmlns:a16="http://schemas.microsoft.com/office/drawing/2014/main" id="{85C0161D-ABDD-4903-96DB-D3A5DED37234}"/>
              </a:ext>
            </a:extLst>
          </p:cNvPr>
          <p:cNvSpPr/>
          <p:nvPr/>
        </p:nvSpPr>
        <p:spPr>
          <a:xfrm>
            <a:off x="4792112" y="2294752"/>
            <a:ext cx="2607775" cy="8815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chemeClr val="tx1"/>
                </a:solidFill>
              </a:rPr>
              <a:t>Plantaardig ijs</a:t>
            </a:r>
          </a:p>
        </p:txBody>
      </p:sp>
      <p:grpSp>
        <p:nvGrpSpPr>
          <p:cNvPr id="30" name="Groep 29">
            <a:extLst>
              <a:ext uri="{FF2B5EF4-FFF2-40B4-BE49-F238E27FC236}">
                <a16:creationId xmlns:a16="http://schemas.microsoft.com/office/drawing/2014/main" id="{35705600-2CE1-4C66-BC7E-53168133A9C6}"/>
              </a:ext>
            </a:extLst>
          </p:cNvPr>
          <p:cNvGrpSpPr/>
          <p:nvPr/>
        </p:nvGrpSpPr>
        <p:grpSpPr>
          <a:xfrm>
            <a:off x="-39323" y="414621"/>
            <a:ext cx="1119821" cy="6292407"/>
            <a:chOff x="-39323" y="414621"/>
            <a:chExt cx="1119821" cy="6292407"/>
          </a:xfrm>
        </p:grpSpPr>
        <p:pic>
          <p:nvPicPr>
            <p:cNvPr id="31" name="Afbeelding 30">
              <a:extLst>
                <a:ext uri="{FF2B5EF4-FFF2-40B4-BE49-F238E27FC236}">
                  <a16:creationId xmlns:a16="http://schemas.microsoft.com/office/drawing/2014/main" id="{B71A3AE4-B49A-41B0-BCA3-8F7388C33BF5}"/>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32" name="Afbeelding 31">
              <a:extLst>
                <a:ext uri="{FF2B5EF4-FFF2-40B4-BE49-F238E27FC236}">
                  <a16:creationId xmlns:a16="http://schemas.microsoft.com/office/drawing/2014/main" id="{0D16E6FD-23BA-4B1A-8CA7-17ACF3DEE8C6}"/>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33" name="Afbeelding 32">
              <a:extLst>
                <a:ext uri="{FF2B5EF4-FFF2-40B4-BE49-F238E27FC236}">
                  <a16:creationId xmlns:a16="http://schemas.microsoft.com/office/drawing/2014/main" id="{181FCC6F-AD85-488E-90A8-B29804F7B021}"/>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4" name="Picture 2" descr="Ice Cream, Dessert, Sweet, Café, De Behandeling">
              <a:extLst>
                <a:ext uri="{FF2B5EF4-FFF2-40B4-BE49-F238E27FC236}">
                  <a16:creationId xmlns:a16="http://schemas.microsoft.com/office/drawing/2014/main" id="{EA876375-8033-4B5E-A00E-E321317065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a:extLst>
                <a:ext uri="{FF2B5EF4-FFF2-40B4-BE49-F238E27FC236}">
                  <a16:creationId xmlns:a16="http://schemas.microsoft.com/office/drawing/2014/main" id="{8B393C03-CF7E-4A34-B62A-7420D8EF9AB4}"/>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6" name="Groep 35">
            <a:extLst>
              <a:ext uri="{FF2B5EF4-FFF2-40B4-BE49-F238E27FC236}">
                <a16:creationId xmlns:a16="http://schemas.microsoft.com/office/drawing/2014/main" id="{B2F41739-54F7-4A32-840D-CDB1D2F6592C}"/>
              </a:ext>
            </a:extLst>
          </p:cNvPr>
          <p:cNvGrpSpPr/>
          <p:nvPr/>
        </p:nvGrpSpPr>
        <p:grpSpPr>
          <a:xfrm>
            <a:off x="10725840" y="552151"/>
            <a:ext cx="1415903" cy="6094088"/>
            <a:chOff x="10725840" y="552151"/>
            <a:chExt cx="1415903" cy="6094088"/>
          </a:xfrm>
        </p:grpSpPr>
        <p:pic>
          <p:nvPicPr>
            <p:cNvPr id="37" name="Afbeelding 36">
              <a:extLst>
                <a:ext uri="{FF2B5EF4-FFF2-40B4-BE49-F238E27FC236}">
                  <a16:creationId xmlns:a16="http://schemas.microsoft.com/office/drawing/2014/main" id="{32EE708E-9816-4028-ABAC-D12220197E8A}"/>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8" name="Afbeelding 37">
              <a:extLst>
                <a:ext uri="{FF2B5EF4-FFF2-40B4-BE49-F238E27FC236}">
                  <a16:creationId xmlns:a16="http://schemas.microsoft.com/office/drawing/2014/main" id="{CB67D2DE-4341-4147-A480-5E6F631DEDDA}"/>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9" name="Afbeelding 38">
              <a:extLst>
                <a:ext uri="{FF2B5EF4-FFF2-40B4-BE49-F238E27FC236}">
                  <a16:creationId xmlns:a16="http://schemas.microsoft.com/office/drawing/2014/main" id="{870B6939-5D44-4740-A7C8-DC757A99970A}"/>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40" name="Afbeelding 39">
              <a:extLst>
                <a:ext uri="{FF2B5EF4-FFF2-40B4-BE49-F238E27FC236}">
                  <a16:creationId xmlns:a16="http://schemas.microsoft.com/office/drawing/2014/main" id="{1A463D28-6274-4C2E-B45C-6D30A11AFDB8}"/>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41" name="Afbeelding 40">
              <a:extLst>
                <a:ext uri="{FF2B5EF4-FFF2-40B4-BE49-F238E27FC236}">
                  <a16:creationId xmlns:a16="http://schemas.microsoft.com/office/drawing/2014/main" id="{664DA145-3600-416E-B9EB-E52B6C7D1CC6}"/>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382790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Toetjes</a:t>
            </a:r>
            <a:endParaRPr lang="nl-NL" sz="4800" b="1" dirty="0"/>
          </a:p>
        </p:txBody>
      </p:sp>
      <p:sp>
        <p:nvSpPr>
          <p:cNvPr id="17" name="Rechthoek 16">
            <a:extLst>
              <a:ext uri="{FF2B5EF4-FFF2-40B4-BE49-F238E27FC236}">
                <a16:creationId xmlns:a16="http://schemas.microsoft.com/office/drawing/2014/main" id="{7AB03B4A-604C-4142-B162-CFF21F5592E6}"/>
              </a:ext>
            </a:extLst>
          </p:cNvPr>
          <p:cNvSpPr/>
          <p:nvPr/>
        </p:nvSpPr>
        <p:spPr>
          <a:xfrm>
            <a:off x="2255712" y="6173757"/>
            <a:ext cx="1420149" cy="407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Joris</a:t>
            </a:r>
          </a:p>
        </p:txBody>
      </p:sp>
      <p:sp>
        <p:nvSpPr>
          <p:cNvPr id="24" name="Rechthoek 23">
            <a:extLst>
              <a:ext uri="{FF2B5EF4-FFF2-40B4-BE49-F238E27FC236}">
                <a16:creationId xmlns:a16="http://schemas.microsoft.com/office/drawing/2014/main" id="{2AEC4E01-7462-4B46-9E85-FF1D07D6418E}"/>
              </a:ext>
            </a:extLst>
          </p:cNvPr>
          <p:cNvSpPr/>
          <p:nvPr/>
        </p:nvSpPr>
        <p:spPr>
          <a:xfrm>
            <a:off x="9038452" y="6310739"/>
            <a:ext cx="1505989" cy="407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rPr>
              <a:t>Sharita</a:t>
            </a:r>
            <a:endParaRPr lang="nl-NL" dirty="0">
              <a:solidFill>
                <a:schemeClr val="tx1"/>
              </a:solidFill>
            </a:endParaRPr>
          </a:p>
        </p:txBody>
      </p:sp>
      <p:pic>
        <p:nvPicPr>
          <p:cNvPr id="11" name="Afbeelding 10" descr="Zakenman die een bord vasthoudt en lacht">
            <a:extLst>
              <a:ext uri="{FF2B5EF4-FFF2-40B4-BE49-F238E27FC236}">
                <a16:creationId xmlns:a16="http://schemas.microsoft.com/office/drawing/2014/main" id="{3F1458B8-80E7-4BED-9CE7-C23968764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693" y="190137"/>
            <a:ext cx="2487375" cy="6278531"/>
          </a:xfrm>
          <a:prstGeom prst="rect">
            <a:avLst/>
          </a:prstGeom>
        </p:spPr>
      </p:pic>
      <p:pic>
        <p:nvPicPr>
          <p:cNvPr id="23" name="Afbeelding 22" descr="Vrouw, die een bord vasthoudt">
            <a:extLst>
              <a:ext uri="{FF2B5EF4-FFF2-40B4-BE49-F238E27FC236}">
                <a16:creationId xmlns:a16="http://schemas.microsoft.com/office/drawing/2014/main" id="{39D9DAC4-5726-45FC-B572-9F50C187F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188" y="128146"/>
            <a:ext cx="2053238" cy="6182593"/>
          </a:xfrm>
          <a:prstGeom prst="rect">
            <a:avLst/>
          </a:prstGeom>
        </p:spPr>
      </p:pic>
      <p:sp>
        <p:nvSpPr>
          <p:cNvPr id="29" name="Tekstvak 28">
            <a:extLst>
              <a:ext uri="{FF2B5EF4-FFF2-40B4-BE49-F238E27FC236}">
                <a16:creationId xmlns:a16="http://schemas.microsoft.com/office/drawing/2014/main" id="{011F044B-F827-49F7-8F69-FBDB3FA2F7F4}"/>
              </a:ext>
            </a:extLst>
          </p:cNvPr>
          <p:cNvSpPr txBox="1"/>
          <p:nvPr/>
        </p:nvSpPr>
        <p:spPr>
          <a:xfrm>
            <a:off x="2126534" y="1695470"/>
            <a:ext cx="1969548" cy="1323439"/>
          </a:xfrm>
          <a:prstGeom prst="rect">
            <a:avLst/>
          </a:prstGeom>
          <a:noFill/>
        </p:spPr>
        <p:txBody>
          <a:bodyPr wrap="square" rtlCol="0">
            <a:spAutoFit/>
          </a:bodyPr>
          <a:lstStyle/>
          <a:p>
            <a:r>
              <a:rPr lang="nl-NL" sz="1600" i="1" dirty="0"/>
              <a:t>Liever </a:t>
            </a:r>
            <a:r>
              <a:rPr lang="nl-NL" sz="1600" i="1" dirty="0" err="1"/>
              <a:t>vegan</a:t>
            </a:r>
            <a:r>
              <a:rPr lang="nl-NL" sz="1600" i="1" dirty="0"/>
              <a:t> want dan hoeven er geen kalfjes bij hun moeder weggehaald te worden.</a:t>
            </a:r>
          </a:p>
        </p:txBody>
      </p:sp>
      <p:sp>
        <p:nvSpPr>
          <p:cNvPr id="21" name="Rechthoek 20">
            <a:extLst>
              <a:ext uri="{FF2B5EF4-FFF2-40B4-BE49-F238E27FC236}">
                <a16:creationId xmlns:a16="http://schemas.microsoft.com/office/drawing/2014/main" id="{85C0161D-ABDD-4903-96DB-D3A5DED37234}"/>
              </a:ext>
            </a:extLst>
          </p:cNvPr>
          <p:cNvSpPr/>
          <p:nvPr/>
        </p:nvSpPr>
        <p:spPr>
          <a:xfrm>
            <a:off x="4675238" y="2192477"/>
            <a:ext cx="2607775" cy="8815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solidFill>
                  <a:schemeClr val="tx1"/>
                </a:solidFill>
              </a:rPr>
              <a:t>Vegan</a:t>
            </a:r>
            <a:r>
              <a:rPr lang="nl-NL" sz="2800" dirty="0">
                <a:solidFill>
                  <a:schemeClr val="tx1"/>
                </a:solidFill>
              </a:rPr>
              <a:t> yoghurt met vruchten</a:t>
            </a:r>
          </a:p>
        </p:txBody>
      </p:sp>
      <p:pic>
        <p:nvPicPr>
          <p:cNvPr id="16" name="Afbeelding 15">
            <a:extLst>
              <a:ext uri="{FF2B5EF4-FFF2-40B4-BE49-F238E27FC236}">
                <a16:creationId xmlns:a16="http://schemas.microsoft.com/office/drawing/2014/main" id="{6594EB11-E73F-4A32-B4D4-3CB323A83AA3}"/>
              </a:ext>
            </a:extLst>
          </p:cNvPr>
          <p:cNvPicPr>
            <a:picLocks noChangeAspect="1"/>
          </p:cNvPicPr>
          <p:nvPr/>
        </p:nvPicPr>
        <p:blipFill rotWithShape="1">
          <a:blip r:embed="rId5"/>
          <a:srcRect l="31040" t="32435" r="34442" b="13876"/>
          <a:stretch/>
        </p:blipFill>
        <p:spPr>
          <a:xfrm>
            <a:off x="4650875" y="3600029"/>
            <a:ext cx="2635691" cy="2731920"/>
          </a:xfrm>
          <a:prstGeom prst="rect">
            <a:avLst/>
          </a:prstGeom>
        </p:spPr>
      </p:pic>
      <p:sp>
        <p:nvSpPr>
          <p:cNvPr id="19" name="Tekstvak 18">
            <a:extLst>
              <a:ext uri="{FF2B5EF4-FFF2-40B4-BE49-F238E27FC236}">
                <a16:creationId xmlns:a16="http://schemas.microsoft.com/office/drawing/2014/main" id="{E85C8C56-4F85-4FE3-B6BD-252E6E350C90}"/>
              </a:ext>
            </a:extLst>
          </p:cNvPr>
          <p:cNvSpPr txBox="1"/>
          <p:nvPr/>
        </p:nvSpPr>
        <p:spPr>
          <a:xfrm>
            <a:off x="8673986" y="1715109"/>
            <a:ext cx="1958008" cy="1077218"/>
          </a:xfrm>
          <a:prstGeom prst="rect">
            <a:avLst/>
          </a:prstGeom>
          <a:noFill/>
        </p:spPr>
        <p:txBody>
          <a:bodyPr wrap="square" rtlCol="0">
            <a:spAutoFit/>
          </a:bodyPr>
          <a:lstStyle/>
          <a:p>
            <a:r>
              <a:rPr lang="nl-NL" sz="1600" i="1" dirty="0"/>
              <a:t>Als het yoghurt is met een Beter Leven Keurmerk heb ik liever echte yoghurt</a:t>
            </a:r>
          </a:p>
        </p:txBody>
      </p:sp>
      <p:sp>
        <p:nvSpPr>
          <p:cNvPr id="31" name="Tekstvak 30">
            <a:extLst>
              <a:ext uri="{FF2B5EF4-FFF2-40B4-BE49-F238E27FC236}">
                <a16:creationId xmlns:a16="http://schemas.microsoft.com/office/drawing/2014/main" id="{4367E792-FD5E-4E76-B078-F51B6D664BA9}"/>
              </a:ext>
            </a:extLst>
          </p:cNvPr>
          <p:cNvSpPr txBox="1"/>
          <p:nvPr/>
        </p:nvSpPr>
        <p:spPr>
          <a:xfrm>
            <a:off x="4732523" y="1635859"/>
            <a:ext cx="2628739" cy="369332"/>
          </a:xfrm>
          <a:prstGeom prst="rect">
            <a:avLst/>
          </a:prstGeom>
          <a:noFill/>
        </p:spPr>
        <p:txBody>
          <a:bodyPr wrap="square" rtlCol="0">
            <a:spAutoFit/>
          </a:bodyPr>
          <a:lstStyle/>
          <a:p>
            <a:r>
              <a:rPr lang="nl-NL" dirty="0"/>
              <a:t>Met wie ben jij het eens?</a:t>
            </a:r>
          </a:p>
        </p:txBody>
      </p:sp>
      <p:grpSp>
        <p:nvGrpSpPr>
          <p:cNvPr id="32" name="Groep 31">
            <a:extLst>
              <a:ext uri="{FF2B5EF4-FFF2-40B4-BE49-F238E27FC236}">
                <a16:creationId xmlns:a16="http://schemas.microsoft.com/office/drawing/2014/main" id="{2D953359-E964-4853-9B93-5679E9D66AF8}"/>
              </a:ext>
            </a:extLst>
          </p:cNvPr>
          <p:cNvGrpSpPr/>
          <p:nvPr/>
        </p:nvGrpSpPr>
        <p:grpSpPr>
          <a:xfrm>
            <a:off x="-39323" y="414621"/>
            <a:ext cx="1119821" cy="6292407"/>
            <a:chOff x="-39323" y="414621"/>
            <a:chExt cx="1119821" cy="6292407"/>
          </a:xfrm>
        </p:grpSpPr>
        <p:pic>
          <p:nvPicPr>
            <p:cNvPr id="33" name="Afbeelding 32">
              <a:extLst>
                <a:ext uri="{FF2B5EF4-FFF2-40B4-BE49-F238E27FC236}">
                  <a16:creationId xmlns:a16="http://schemas.microsoft.com/office/drawing/2014/main" id="{76BE1AA9-DD42-4E29-84E4-4C9043DDE7EE}"/>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34" name="Afbeelding 33">
              <a:extLst>
                <a:ext uri="{FF2B5EF4-FFF2-40B4-BE49-F238E27FC236}">
                  <a16:creationId xmlns:a16="http://schemas.microsoft.com/office/drawing/2014/main" id="{163550A1-055B-4811-936F-9A2834724BA1}"/>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35" name="Afbeelding 34">
              <a:extLst>
                <a:ext uri="{FF2B5EF4-FFF2-40B4-BE49-F238E27FC236}">
                  <a16:creationId xmlns:a16="http://schemas.microsoft.com/office/drawing/2014/main" id="{6C87CD9C-C37D-4C4C-95D0-92A8E9C291C8}"/>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6" name="Picture 2" descr="Ice Cream, Dessert, Sweet, Café, De Behandeling">
              <a:extLst>
                <a:ext uri="{FF2B5EF4-FFF2-40B4-BE49-F238E27FC236}">
                  <a16:creationId xmlns:a16="http://schemas.microsoft.com/office/drawing/2014/main" id="{905B6912-57B4-4E67-B166-66869A52E5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7" name="Afbeelding 36">
              <a:extLst>
                <a:ext uri="{FF2B5EF4-FFF2-40B4-BE49-F238E27FC236}">
                  <a16:creationId xmlns:a16="http://schemas.microsoft.com/office/drawing/2014/main" id="{B8590BB7-2119-4445-9063-5D39D2CD9E10}"/>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8" name="Groep 37">
            <a:extLst>
              <a:ext uri="{FF2B5EF4-FFF2-40B4-BE49-F238E27FC236}">
                <a16:creationId xmlns:a16="http://schemas.microsoft.com/office/drawing/2014/main" id="{25F6F402-FD7B-4441-8940-8743C40C4F54}"/>
              </a:ext>
            </a:extLst>
          </p:cNvPr>
          <p:cNvGrpSpPr/>
          <p:nvPr/>
        </p:nvGrpSpPr>
        <p:grpSpPr>
          <a:xfrm>
            <a:off x="10725840" y="552151"/>
            <a:ext cx="1415903" cy="6094088"/>
            <a:chOff x="10725840" y="552151"/>
            <a:chExt cx="1415903" cy="6094088"/>
          </a:xfrm>
        </p:grpSpPr>
        <p:pic>
          <p:nvPicPr>
            <p:cNvPr id="39" name="Afbeelding 38">
              <a:extLst>
                <a:ext uri="{FF2B5EF4-FFF2-40B4-BE49-F238E27FC236}">
                  <a16:creationId xmlns:a16="http://schemas.microsoft.com/office/drawing/2014/main" id="{982127FE-3E8A-4DFB-9AEE-ACCDD97D73B5}"/>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40" name="Afbeelding 39">
              <a:extLst>
                <a:ext uri="{FF2B5EF4-FFF2-40B4-BE49-F238E27FC236}">
                  <a16:creationId xmlns:a16="http://schemas.microsoft.com/office/drawing/2014/main" id="{C66C0D76-006A-4B8B-B5D0-69955001F9C3}"/>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41" name="Afbeelding 40">
              <a:extLst>
                <a:ext uri="{FF2B5EF4-FFF2-40B4-BE49-F238E27FC236}">
                  <a16:creationId xmlns:a16="http://schemas.microsoft.com/office/drawing/2014/main" id="{9E67B600-1CCA-483A-A9CF-7CD99D493E6B}"/>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42" name="Afbeelding 41">
              <a:extLst>
                <a:ext uri="{FF2B5EF4-FFF2-40B4-BE49-F238E27FC236}">
                  <a16:creationId xmlns:a16="http://schemas.microsoft.com/office/drawing/2014/main" id="{33A8163E-CCEA-4841-9474-27AA3D2A3C4E}"/>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43" name="Afbeelding 42">
              <a:extLst>
                <a:ext uri="{FF2B5EF4-FFF2-40B4-BE49-F238E27FC236}">
                  <a16:creationId xmlns:a16="http://schemas.microsoft.com/office/drawing/2014/main" id="{F62818F5-FDCA-4C85-A337-38CEA226E637}"/>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87753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Toetjes</a:t>
            </a:r>
            <a:endParaRPr lang="nl-NL" sz="4800" b="1" dirty="0"/>
          </a:p>
        </p:txBody>
      </p:sp>
      <p:sp>
        <p:nvSpPr>
          <p:cNvPr id="17" name="Rechthoek 16">
            <a:extLst>
              <a:ext uri="{FF2B5EF4-FFF2-40B4-BE49-F238E27FC236}">
                <a16:creationId xmlns:a16="http://schemas.microsoft.com/office/drawing/2014/main" id="{7AB03B4A-604C-4142-B162-CFF21F5592E6}"/>
              </a:ext>
            </a:extLst>
          </p:cNvPr>
          <p:cNvSpPr/>
          <p:nvPr/>
        </p:nvSpPr>
        <p:spPr>
          <a:xfrm>
            <a:off x="2021652" y="6338355"/>
            <a:ext cx="1420149" cy="407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Antje</a:t>
            </a:r>
          </a:p>
        </p:txBody>
      </p:sp>
      <p:sp>
        <p:nvSpPr>
          <p:cNvPr id="24" name="Rechthoek 23">
            <a:extLst>
              <a:ext uri="{FF2B5EF4-FFF2-40B4-BE49-F238E27FC236}">
                <a16:creationId xmlns:a16="http://schemas.microsoft.com/office/drawing/2014/main" id="{2AEC4E01-7462-4B46-9E85-FF1D07D6418E}"/>
              </a:ext>
            </a:extLst>
          </p:cNvPr>
          <p:cNvSpPr/>
          <p:nvPr/>
        </p:nvSpPr>
        <p:spPr>
          <a:xfrm>
            <a:off x="9038452" y="6310739"/>
            <a:ext cx="1505989" cy="407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rPr>
              <a:t>Ayoub</a:t>
            </a:r>
            <a:endParaRPr lang="nl-NL" dirty="0">
              <a:solidFill>
                <a:schemeClr val="tx1"/>
              </a:solidFill>
            </a:endParaRPr>
          </a:p>
        </p:txBody>
      </p:sp>
      <p:sp>
        <p:nvSpPr>
          <p:cNvPr id="21" name="Rechthoek 20">
            <a:extLst>
              <a:ext uri="{FF2B5EF4-FFF2-40B4-BE49-F238E27FC236}">
                <a16:creationId xmlns:a16="http://schemas.microsoft.com/office/drawing/2014/main" id="{85C0161D-ABDD-4903-96DB-D3A5DED37234}"/>
              </a:ext>
            </a:extLst>
          </p:cNvPr>
          <p:cNvSpPr/>
          <p:nvPr/>
        </p:nvSpPr>
        <p:spPr>
          <a:xfrm>
            <a:off x="4543984" y="2192477"/>
            <a:ext cx="3199417" cy="8815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solidFill>
                  <a:schemeClr val="tx1"/>
                </a:solidFill>
              </a:rPr>
              <a:t>Vegan</a:t>
            </a:r>
            <a:r>
              <a:rPr lang="nl-NL" sz="2800" dirty="0">
                <a:solidFill>
                  <a:schemeClr val="tx1"/>
                </a:solidFill>
              </a:rPr>
              <a:t> variatie op vla</a:t>
            </a:r>
          </a:p>
        </p:txBody>
      </p:sp>
      <p:pic>
        <p:nvPicPr>
          <p:cNvPr id="3" name="Afbeelding 2">
            <a:extLst>
              <a:ext uri="{FF2B5EF4-FFF2-40B4-BE49-F238E27FC236}">
                <a16:creationId xmlns:a16="http://schemas.microsoft.com/office/drawing/2014/main" id="{B93F1706-61BC-4500-999D-4953A12E02EF}"/>
              </a:ext>
            </a:extLst>
          </p:cNvPr>
          <p:cNvPicPr>
            <a:picLocks noChangeAspect="1"/>
          </p:cNvPicPr>
          <p:nvPr/>
        </p:nvPicPr>
        <p:blipFill rotWithShape="1">
          <a:blip r:embed="rId3"/>
          <a:srcRect l="9041" r="29386" b="25998"/>
          <a:stretch/>
        </p:blipFill>
        <p:spPr>
          <a:xfrm>
            <a:off x="4675238" y="3705341"/>
            <a:ext cx="3072139" cy="2443222"/>
          </a:xfrm>
          <a:prstGeom prst="rect">
            <a:avLst/>
          </a:prstGeom>
        </p:spPr>
      </p:pic>
      <p:pic>
        <p:nvPicPr>
          <p:cNvPr id="14" name="Afbeelding 13" descr="Zakenvrouw, die een bord vasthoudt">
            <a:extLst>
              <a:ext uri="{FF2B5EF4-FFF2-40B4-BE49-F238E27FC236}">
                <a16:creationId xmlns:a16="http://schemas.microsoft.com/office/drawing/2014/main" id="{3AE60F20-5114-433C-A5C3-43519E631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404" y="193085"/>
            <a:ext cx="2407071" cy="6175871"/>
          </a:xfrm>
          <a:prstGeom prst="rect">
            <a:avLst/>
          </a:prstGeom>
        </p:spPr>
      </p:pic>
      <p:sp>
        <p:nvSpPr>
          <p:cNvPr id="18" name="Tekstvak 17">
            <a:extLst>
              <a:ext uri="{FF2B5EF4-FFF2-40B4-BE49-F238E27FC236}">
                <a16:creationId xmlns:a16="http://schemas.microsoft.com/office/drawing/2014/main" id="{85DB99F8-BB25-424A-963B-441908BD2970}"/>
              </a:ext>
            </a:extLst>
          </p:cNvPr>
          <p:cNvSpPr txBox="1"/>
          <p:nvPr/>
        </p:nvSpPr>
        <p:spPr>
          <a:xfrm>
            <a:off x="2136913" y="1453813"/>
            <a:ext cx="1828800" cy="1200329"/>
          </a:xfrm>
          <a:prstGeom prst="rect">
            <a:avLst/>
          </a:prstGeom>
          <a:noFill/>
        </p:spPr>
        <p:txBody>
          <a:bodyPr wrap="square" rtlCol="0">
            <a:spAutoFit/>
          </a:bodyPr>
          <a:lstStyle/>
          <a:p>
            <a:r>
              <a:rPr lang="nl-NL" i="1" dirty="0"/>
              <a:t>Echte zuivel is, denk ik, beter voor mijn gezondheid.   </a:t>
            </a:r>
          </a:p>
        </p:txBody>
      </p:sp>
      <p:pic>
        <p:nvPicPr>
          <p:cNvPr id="30" name="Afbeelding 29" descr="Zakenman die een bord vasthoudt en lacht">
            <a:extLst>
              <a:ext uri="{FF2B5EF4-FFF2-40B4-BE49-F238E27FC236}">
                <a16:creationId xmlns:a16="http://schemas.microsoft.com/office/drawing/2014/main" id="{E338119D-F10B-4E7E-ABF4-C1A3A2F68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679" y="112367"/>
            <a:ext cx="2143266" cy="6640326"/>
          </a:xfrm>
          <a:prstGeom prst="rect">
            <a:avLst/>
          </a:prstGeom>
        </p:spPr>
      </p:pic>
      <p:sp>
        <p:nvSpPr>
          <p:cNvPr id="31" name="Tekstvak 30">
            <a:extLst>
              <a:ext uri="{FF2B5EF4-FFF2-40B4-BE49-F238E27FC236}">
                <a16:creationId xmlns:a16="http://schemas.microsoft.com/office/drawing/2014/main" id="{A77AB1F6-3581-42BF-9AA1-ECADD97C2EA9}"/>
              </a:ext>
            </a:extLst>
          </p:cNvPr>
          <p:cNvSpPr txBox="1"/>
          <p:nvPr/>
        </p:nvSpPr>
        <p:spPr>
          <a:xfrm>
            <a:off x="9140078" y="1678150"/>
            <a:ext cx="1359309" cy="830997"/>
          </a:xfrm>
          <a:prstGeom prst="rect">
            <a:avLst/>
          </a:prstGeom>
          <a:noFill/>
        </p:spPr>
        <p:txBody>
          <a:bodyPr wrap="square" rtlCol="0">
            <a:spAutoFit/>
          </a:bodyPr>
          <a:lstStyle/>
          <a:p>
            <a:r>
              <a:rPr lang="nl-NL" sz="1600" i="1" dirty="0"/>
              <a:t>Milieubewust snoepen ben ik voor.</a:t>
            </a:r>
          </a:p>
        </p:txBody>
      </p:sp>
      <p:sp>
        <p:nvSpPr>
          <p:cNvPr id="29" name="Tekstvak 28">
            <a:extLst>
              <a:ext uri="{FF2B5EF4-FFF2-40B4-BE49-F238E27FC236}">
                <a16:creationId xmlns:a16="http://schemas.microsoft.com/office/drawing/2014/main" id="{F8DA924B-9B2A-4D95-B393-4F227C8FD344}"/>
              </a:ext>
            </a:extLst>
          </p:cNvPr>
          <p:cNvSpPr txBox="1"/>
          <p:nvPr/>
        </p:nvSpPr>
        <p:spPr>
          <a:xfrm>
            <a:off x="4732523" y="1635859"/>
            <a:ext cx="2628739" cy="369332"/>
          </a:xfrm>
          <a:prstGeom prst="rect">
            <a:avLst/>
          </a:prstGeom>
          <a:noFill/>
        </p:spPr>
        <p:txBody>
          <a:bodyPr wrap="square" rtlCol="0">
            <a:spAutoFit/>
          </a:bodyPr>
          <a:lstStyle/>
          <a:p>
            <a:r>
              <a:rPr lang="nl-NL" dirty="0"/>
              <a:t>Met wie ben jij het eens?</a:t>
            </a:r>
          </a:p>
        </p:txBody>
      </p:sp>
      <p:grpSp>
        <p:nvGrpSpPr>
          <p:cNvPr id="32" name="Groep 31">
            <a:extLst>
              <a:ext uri="{FF2B5EF4-FFF2-40B4-BE49-F238E27FC236}">
                <a16:creationId xmlns:a16="http://schemas.microsoft.com/office/drawing/2014/main" id="{E98A5546-39E4-4066-8512-6891ADB8A427}"/>
              </a:ext>
            </a:extLst>
          </p:cNvPr>
          <p:cNvGrpSpPr/>
          <p:nvPr/>
        </p:nvGrpSpPr>
        <p:grpSpPr>
          <a:xfrm>
            <a:off x="-39323" y="414621"/>
            <a:ext cx="1119821" cy="6292407"/>
            <a:chOff x="-39323" y="414621"/>
            <a:chExt cx="1119821" cy="6292407"/>
          </a:xfrm>
        </p:grpSpPr>
        <p:pic>
          <p:nvPicPr>
            <p:cNvPr id="33" name="Afbeelding 32">
              <a:extLst>
                <a:ext uri="{FF2B5EF4-FFF2-40B4-BE49-F238E27FC236}">
                  <a16:creationId xmlns:a16="http://schemas.microsoft.com/office/drawing/2014/main" id="{B6AA5F01-5579-4F76-B52B-E69F44796C40}"/>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34" name="Afbeelding 33">
              <a:extLst>
                <a:ext uri="{FF2B5EF4-FFF2-40B4-BE49-F238E27FC236}">
                  <a16:creationId xmlns:a16="http://schemas.microsoft.com/office/drawing/2014/main" id="{BDB47069-58DD-4443-8E73-58DD24BD939F}"/>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35" name="Afbeelding 34">
              <a:extLst>
                <a:ext uri="{FF2B5EF4-FFF2-40B4-BE49-F238E27FC236}">
                  <a16:creationId xmlns:a16="http://schemas.microsoft.com/office/drawing/2014/main" id="{3F0A1A1D-6319-4B95-BF57-C4E1642ED83F}"/>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6" name="Picture 2" descr="Ice Cream, Dessert, Sweet, Café, De Behandeling">
              <a:extLst>
                <a:ext uri="{FF2B5EF4-FFF2-40B4-BE49-F238E27FC236}">
                  <a16:creationId xmlns:a16="http://schemas.microsoft.com/office/drawing/2014/main" id="{8493200D-AFF0-49B0-9FCF-9CAA1E4346A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7" name="Afbeelding 36">
              <a:extLst>
                <a:ext uri="{FF2B5EF4-FFF2-40B4-BE49-F238E27FC236}">
                  <a16:creationId xmlns:a16="http://schemas.microsoft.com/office/drawing/2014/main" id="{72C7C457-86C0-4F7C-988C-CFEBF5D3E900}"/>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8" name="Groep 37">
            <a:extLst>
              <a:ext uri="{FF2B5EF4-FFF2-40B4-BE49-F238E27FC236}">
                <a16:creationId xmlns:a16="http://schemas.microsoft.com/office/drawing/2014/main" id="{D2604971-F78E-49C3-A92D-EEB606FE5F32}"/>
              </a:ext>
            </a:extLst>
          </p:cNvPr>
          <p:cNvGrpSpPr/>
          <p:nvPr/>
        </p:nvGrpSpPr>
        <p:grpSpPr>
          <a:xfrm>
            <a:off x="10725840" y="552151"/>
            <a:ext cx="1415903" cy="6094088"/>
            <a:chOff x="10725840" y="552151"/>
            <a:chExt cx="1415903" cy="6094088"/>
          </a:xfrm>
        </p:grpSpPr>
        <p:pic>
          <p:nvPicPr>
            <p:cNvPr id="39" name="Afbeelding 38">
              <a:extLst>
                <a:ext uri="{FF2B5EF4-FFF2-40B4-BE49-F238E27FC236}">
                  <a16:creationId xmlns:a16="http://schemas.microsoft.com/office/drawing/2014/main" id="{C97F4FE9-2A29-4439-8321-4283F2AE14EA}"/>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40" name="Afbeelding 39">
              <a:extLst>
                <a:ext uri="{FF2B5EF4-FFF2-40B4-BE49-F238E27FC236}">
                  <a16:creationId xmlns:a16="http://schemas.microsoft.com/office/drawing/2014/main" id="{3D654DDE-D47C-4445-9152-1A56D30C2222}"/>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41" name="Afbeelding 40">
              <a:extLst>
                <a:ext uri="{FF2B5EF4-FFF2-40B4-BE49-F238E27FC236}">
                  <a16:creationId xmlns:a16="http://schemas.microsoft.com/office/drawing/2014/main" id="{490D55BA-DC2A-4A0F-9896-6B11B9D1030D}"/>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42" name="Afbeelding 41">
              <a:extLst>
                <a:ext uri="{FF2B5EF4-FFF2-40B4-BE49-F238E27FC236}">
                  <a16:creationId xmlns:a16="http://schemas.microsoft.com/office/drawing/2014/main" id="{9A445DB0-6878-40A8-8BD3-0C9B664E3FA4}"/>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43" name="Afbeelding 42">
              <a:extLst>
                <a:ext uri="{FF2B5EF4-FFF2-40B4-BE49-F238E27FC236}">
                  <a16:creationId xmlns:a16="http://schemas.microsoft.com/office/drawing/2014/main" id="{461E956A-0A87-4D88-BA80-12A5CBE9A603}"/>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343446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Kees’ Keuze</a:t>
            </a:r>
            <a:endParaRPr lang="nl-NL" sz="4800" b="1" dirty="0"/>
          </a:p>
        </p:txBody>
      </p:sp>
      <p:pic>
        <p:nvPicPr>
          <p:cNvPr id="6" name="Afbeelding 5">
            <a:extLst>
              <a:ext uri="{FF2B5EF4-FFF2-40B4-BE49-F238E27FC236}">
                <a16:creationId xmlns:a16="http://schemas.microsoft.com/office/drawing/2014/main" id="{7A1D8CEC-8334-4253-8D43-51308DA5B824}"/>
              </a:ext>
            </a:extLst>
          </p:cNvPr>
          <p:cNvPicPr>
            <a:picLocks noChangeAspect="1"/>
          </p:cNvPicPr>
          <p:nvPr/>
        </p:nvPicPr>
        <p:blipFill>
          <a:blip r:embed="rId3"/>
          <a:stretch>
            <a:fillRect/>
          </a:stretch>
        </p:blipFill>
        <p:spPr>
          <a:xfrm>
            <a:off x="6242674" y="5250839"/>
            <a:ext cx="4661941" cy="1536984"/>
          </a:xfrm>
          <a:prstGeom prst="rect">
            <a:avLst/>
          </a:prstGeom>
        </p:spPr>
      </p:pic>
      <p:pic>
        <p:nvPicPr>
          <p:cNvPr id="19" name="Afbeelding 18">
            <a:extLst>
              <a:ext uri="{FF2B5EF4-FFF2-40B4-BE49-F238E27FC236}">
                <a16:creationId xmlns:a16="http://schemas.microsoft.com/office/drawing/2014/main" id="{D1B2E29D-0162-42DA-891C-801754171F10}"/>
              </a:ext>
            </a:extLst>
          </p:cNvPr>
          <p:cNvPicPr>
            <a:picLocks noChangeAspect="1"/>
          </p:cNvPicPr>
          <p:nvPr/>
        </p:nvPicPr>
        <p:blipFill>
          <a:blip r:embed="rId4"/>
          <a:stretch>
            <a:fillRect/>
          </a:stretch>
        </p:blipFill>
        <p:spPr>
          <a:xfrm>
            <a:off x="6096000" y="1512186"/>
            <a:ext cx="4802476" cy="3200400"/>
          </a:xfrm>
          <a:prstGeom prst="rect">
            <a:avLst/>
          </a:prstGeom>
        </p:spPr>
      </p:pic>
      <p:pic>
        <p:nvPicPr>
          <p:cNvPr id="22" name="Afbeelding 21">
            <a:extLst>
              <a:ext uri="{FF2B5EF4-FFF2-40B4-BE49-F238E27FC236}">
                <a16:creationId xmlns:a16="http://schemas.microsoft.com/office/drawing/2014/main" id="{67D97291-F07E-43C6-89F7-08C826A29D39}"/>
              </a:ext>
            </a:extLst>
          </p:cNvPr>
          <p:cNvPicPr>
            <a:picLocks noChangeAspect="1"/>
          </p:cNvPicPr>
          <p:nvPr/>
        </p:nvPicPr>
        <p:blipFill rotWithShape="1">
          <a:blip r:embed="rId5"/>
          <a:srcRect l="21290" t="2027" r="13781" b="-2027"/>
          <a:stretch/>
        </p:blipFill>
        <p:spPr>
          <a:xfrm>
            <a:off x="1287385" y="1512186"/>
            <a:ext cx="4827518" cy="4948241"/>
          </a:xfrm>
          <a:prstGeom prst="rect">
            <a:avLst/>
          </a:prstGeom>
        </p:spPr>
      </p:pic>
      <p:grpSp>
        <p:nvGrpSpPr>
          <p:cNvPr id="34" name="Groep 33">
            <a:extLst>
              <a:ext uri="{FF2B5EF4-FFF2-40B4-BE49-F238E27FC236}">
                <a16:creationId xmlns:a16="http://schemas.microsoft.com/office/drawing/2014/main" id="{33F561BE-8679-4EE9-ABFF-C00064113B5E}"/>
              </a:ext>
            </a:extLst>
          </p:cNvPr>
          <p:cNvGrpSpPr/>
          <p:nvPr/>
        </p:nvGrpSpPr>
        <p:grpSpPr>
          <a:xfrm>
            <a:off x="-39323" y="414621"/>
            <a:ext cx="1119821" cy="6292407"/>
            <a:chOff x="-39323" y="414621"/>
            <a:chExt cx="1119821" cy="6292407"/>
          </a:xfrm>
        </p:grpSpPr>
        <p:pic>
          <p:nvPicPr>
            <p:cNvPr id="35" name="Afbeelding 34">
              <a:extLst>
                <a:ext uri="{FF2B5EF4-FFF2-40B4-BE49-F238E27FC236}">
                  <a16:creationId xmlns:a16="http://schemas.microsoft.com/office/drawing/2014/main" id="{4790BA53-79C6-4AF8-8D71-BC507B3313AE}"/>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36" name="Afbeelding 35">
              <a:extLst>
                <a:ext uri="{FF2B5EF4-FFF2-40B4-BE49-F238E27FC236}">
                  <a16:creationId xmlns:a16="http://schemas.microsoft.com/office/drawing/2014/main" id="{CFB3CC4F-D5FF-4DB5-8A45-2DCD31705156}"/>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37" name="Afbeelding 36">
              <a:extLst>
                <a:ext uri="{FF2B5EF4-FFF2-40B4-BE49-F238E27FC236}">
                  <a16:creationId xmlns:a16="http://schemas.microsoft.com/office/drawing/2014/main" id="{A7501451-78B4-47CA-AB11-05360C8D4C05}"/>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8" name="Picture 2" descr="Ice Cream, Dessert, Sweet, Café, De Behandeling">
              <a:extLst>
                <a:ext uri="{FF2B5EF4-FFF2-40B4-BE49-F238E27FC236}">
                  <a16:creationId xmlns:a16="http://schemas.microsoft.com/office/drawing/2014/main" id="{A1324266-E056-41F4-B6B9-D8B87001BC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9" name="Afbeelding 38">
              <a:extLst>
                <a:ext uri="{FF2B5EF4-FFF2-40B4-BE49-F238E27FC236}">
                  <a16:creationId xmlns:a16="http://schemas.microsoft.com/office/drawing/2014/main" id="{AB07933A-7D5E-4A40-8CFF-B836348339B2}"/>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40" name="Groep 39">
            <a:extLst>
              <a:ext uri="{FF2B5EF4-FFF2-40B4-BE49-F238E27FC236}">
                <a16:creationId xmlns:a16="http://schemas.microsoft.com/office/drawing/2014/main" id="{46F8972C-1CEE-40D6-82DB-80527AA5C08B}"/>
              </a:ext>
            </a:extLst>
          </p:cNvPr>
          <p:cNvGrpSpPr/>
          <p:nvPr/>
        </p:nvGrpSpPr>
        <p:grpSpPr>
          <a:xfrm>
            <a:off x="10725840" y="552151"/>
            <a:ext cx="1415903" cy="6094088"/>
            <a:chOff x="10725840" y="552151"/>
            <a:chExt cx="1415903" cy="6094088"/>
          </a:xfrm>
        </p:grpSpPr>
        <p:pic>
          <p:nvPicPr>
            <p:cNvPr id="41" name="Afbeelding 40">
              <a:extLst>
                <a:ext uri="{FF2B5EF4-FFF2-40B4-BE49-F238E27FC236}">
                  <a16:creationId xmlns:a16="http://schemas.microsoft.com/office/drawing/2014/main" id="{6BB81E6A-BF24-4D71-BF60-F6ABB27BEDC9}"/>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42" name="Afbeelding 41">
              <a:extLst>
                <a:ext uri="{FF2B5EF4-FFF2-40B4-BE49-F238E27FC236}">
                  <a16:creationId xmlns:a16="http://schemas.microsoft.com/office/drawing/2014/main" id="{85DFB076-F823-4331-ACD9-46EED16B0E74}"/>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43" name="Afbeelding 42">
              <a:extLst>
                <a:ext uri="{FF2B5EF4-FFF2-40B4-BE49-F238E27FC236}">
                  <a16:creationId xmlns:a16="http://schemas.microsoft.com/office/drawing/2014/main" id="{9AEBF4B8-5BA4-4E83-B43F-A79CCE9348A1}"/>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44" name="Afbeelding 43">
              <a:extLst>
                <a:ext uri="{FF2B5EF4-FFF2-40B4-BE49-F238E27FC236}">
                  <a16:creationId xmlns:a16="http://schemas.microsoft.com/office/drawing/2014/main" id="{05A089C2-9918-47DE-84F3-42F97017BE15}"/>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45" name="Afbeelding 44">
              <a:extLst>
                <a:ext uri="{FF2B5EF4-FFF2-40B4-BE49-F238E27FC236}">
                  <a16:creationId xmlns:a16="http://schemas.microsoft.com/office/drawing/2014/main" id="{C6E40A8C-F479-4563-89A8-921643FB456A}"/>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2306745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Quiz</a:t>
            </a:r>
            <a:endParaRPr lang="nl-NL" sz="4800" b="1" dirty="0"/>
          </a:p>
        </p:txBody>
      </p:sp>
      <p:sp>
        <p:nvSpPr>
          <p:cNvPr id="29" name="Ondertitel 2">
            <a:extLst>
              <a:ext uri="{FF2B5EF4-FFF2-40B4-BE49-F238E27FC236}">
                <a16:creationId xmlns:a16="http://schemas.microsoft.com/office/drawing/2014/main" id="{E25E5621-16F7-4D1A-9445-6E167E140D66}"/>
              </a:ext>
            </a:extLst>
          </p:cNvPr>
          <p:cNvSpPr>
            <a:spLocks noGrp="1"/>
          </p:cNvSpPr>
          <p:nvPr>
            <p:ph type="subTitle" idx="1"/>
          </p:nvPr>
        </p:nvSpPr>
        <p:spPr>
          <a:xfrm>
            <a:off x="1447800" y="1416901"/>
            <a:ext cx="9408268" cy="5071224"/>
          </a:xfrm>
        </p:spPr>
        <p:txBody>
          <a:bodyPr>
            <a:noAutofit/>
          </a:bodyPr>
          <a:lstStyle/>
          <a:p>
            <a:pPr marL="457200" lvl="0" indent="-457200" algn="l">
              <a:lnSpc>
                <a:spcPct val="150000"/>
              </a:lnSpc>
              <a:spcBef>
                <a:spcPts val="0"/>
              </a:spcBef>
              <a:buSzPts val="2000"/>
              <a:buFont typeface="+mj-lt"/>
              <a:buAutoNum type="arabicPeriod"/>
            </a:pPr>
            <a:r>
              <a:rPr lang="nl-NL" dirty="0">
                <a:latin typeface="Corbel" panose="020B0503020204020204" pitchFamily="34" charset="0"/>
                <a:ea typeface="Corbel"/>
                <a:cs typeface="Corbel"/>
                <a:sym typeface="Corbel"/>
              </a:rPr>
              <a:t>Wat zit er meestal te veel in toetjes?</a:t>
            </a:r>
          </a:p>
          <a:p>
            <a:pPr marL="457200" lvl="0" indent="-457200" algn="l">
              <a:lnSpc>
                <a:spcPct val="150000"/>
              </a:lnSpc>
              <a:spcBef>
                <a:spcPts val="0"/>
              </a:spcBef>
              <a:buSzPts val="2000"/>
              <a:buFont typeface="+mj-lt"/>
              <a:buAutoNum type="arabicPeriod"/>
            </a:pPr>
            <a:r>
              <a:rPr lang="nl-NL" dirty="0">
                <a:latin typeface="Corbel" panose="020B0503020204020204" pitchFamily="34" charset="0"/>
                <a:ea typeface="Corbel"/>
                <a:cs typeface="Corbel"/>
                <a:sym typeface="Corbel"/>
              </a:rPr>
              <a:t>In toetjes zit ook melk. In melk zit een stofje dat helpt voor gezonde botten. Hoe heet dat stofje?</a:t>
            </a:r>
          </a:p>
          <a:p>
            <a:pPr marL="457200" lvl="0" indent="-457200" algn="l">
              <a:lnSpc>
                <a:spcPct val="150000"/>
              </a:lnSpc>
              <a:spcBef>
                <a:spcPts val="0"/>
              </a:spcBef>
              <a:buSzPts val="2000"/>
              <a:buFont typeface="+mj-lt"/>
              <a:buAutoNum type="arabicPeriod"/>
            </a:pPr>
            <a:r>
              <a:rPr lang="nl-NL" dirty="0">
                <a:latin typeface="Corbel" panose="020B0503020204020204" pitchFamily="34" charset="0"/>
                <a:ea typeface="Corbel"/>
                <a:cs typeface="Corbel"/>
                <a:sym typeface="Corbel"/>
              </a:rPr>
              <a:t>Op een toetje hoort vaak slagroom. Hoe heet melkvrije slagroom?</a:t>
            </a:r>
          </a:p>
          <a:p>
            <a:pPr marL="457200" lvl="0" indent="-457200" algn="l">
              <a:lnSpc>
                <a:spcPct val="150000"/>
              </a:lnSpc>
              <a:spcBef>
                <a:spcPts val="0"/>
              </a:spcBef>
              <a:buSzPts val="2000"/>
              <a:buFont typeface="+mj-lt"/>
              <a:buAutoNum type="arabicPeriod"/>
            </a:pPr>
            <a:r>
              <a:rPr lang="nl-NL" dirty="0">
                <a:latin typeface="Corbel" panose="020B0503020204020204" pitchFamily="34" charset="0"/>
                <a:ea typeface="Corbel"/>
                <a:cs typeface="Corbel"/>
                <a:sym typeface="Corbel"/>
              </a:rPr>
              <a:t>Hoe kun je in de winkel zien of een toetje geen melk bevat?</a:t>
            </a:r>
          </a:p>
        </p:txBody>
      </p:sp>
      <p:grpSp>
        <p:nvGrpSpPr>
          <p:cNvPr id="17" name="Groep 16">
            <a:extLst>
              <a:ext uri="{FF2B5EF4-FFF2-40B4-BE49-F238E27FC236}">
                <a16:creationId xmlns:a16="http://schemas.microsoft.com/office/drawing/2014/main" id="{9D76D6AF-1F2B-4BF6-9650-384AAD1D67CA}"/>
              </a:ext>
            </a:extLst>
          </p:cNvPr>
          <p:cNvGrpSpPr/>
          <p:nvPr/>
        </p:nvGrpSpPr>
        <p:grpSpPr>
          <a:xfrm>
            <a:off x="-39323" y="414621"/>
            <a:ext cx="1119821" cy="6292407"/>
            <a:chOff x="-39323" y="414621"/>
            <a:chExt cx="1119821" cy="6292407"/>
          </a:xfrm>
        </p:grpSpPr>
        <p:pic>
          <p:nvPicPr>
            <p:cNvPr id="18" name="Afbeelding 17">
              <a:extLst>
                <a:ext uri="{FF2B5EF4-FFF2-40B4-BE49-F238E27FC236}">
                  <a16:creationId xmlns:a16="http://schemas.microsoft.com/office/drawing/2014/main" id="{E90D9C41-4489-4818-9289-D6290B385492}"/>
                </a:ext>
              </a:extLst>
            </p:cNvPr>
            <p:cNvPicPr>
              <a:picLocks noChangeAspect="1"/>
            </p:cNvPicPr>
            <p:nvPr/>
          </p:nvPicPr>
          <p:blipFill rotWithShape="1">
            <a:blip r:embed="rId3"/>
            <a:srcRect l="55420"/>
            <a:stretch/>
          </p:blipFill>
          <p:spPr>
            <a:xfrm>
              <a:off x="223685" y="2947681"/>
              <a:ext cx="634998" cy="992632"/>
            </a:xfrm>
            <a:prstGeom prst="rect">
              <a:avLst/>
            </a:prstGeom>
          </p:spPr>
        </p:pic>
        <p:pic>
          <p:nvPicPr>
            <p:cNvPr id="19" name="Afbeelding 18">
              <a:extLst>
                <a:ext uri="{FF2B5EF4-FFF2-40B4-BE49-F238E27FC236}">
                  <a16:creationId xmlns:a16="http://schemas.microsoft.com/office/drawing/2014/main" id="{49FF8015-4246-44B2-A1D5-A53427F8EC9C}"/>
                </a:ext>
              </a:extLst>
            </p:cNvPr>
            <p:cNvPicPr>
              <a:picLocks noChangeAspect="1"/>
            </p:cNvPicPr>
            <p:nvPr/>
          </p:nvPicPr>
          <p:blipFill>
            <a:blip r:embed="rId4"/>
            <a:stretch>
              <a:fillRect/>
            </a:stretch>
          </p:blipFill>
          <p:spPr>
            <a:xfrm>
              <a:off x="300644" y="4444888"/>
              <a:ext cx="481081" cy="962162"/>
            </a:xfrm>
            <a:prstGeom prst="rect">
              <a:avLst/>
            </a:prstGeom>
          </p:spPr>
        </p:pic>
        <p:pic>
          <p:nvPicPr>
            <p:cNvPr id="21" name="Afbeelding 20">
              <a:extLst>
                <a:ext uri="{FF2B5EF4-FFF2-40B4-BE49-F238E27FC236}">
                  <a16:creationId xmlns:a16="http://schemas.microsoft.com/office/drawing/2014/main" id="{B0B27830-BA72-451F-8E1B-39B62B009188}"/>
                </a:ext>
              </a:extLst>
            </p:cNvPr>
            <p:cNvPicPr>
              <a:picLocks noChangeAspect="1"/>
            </p:cNvPicPr>
            <p:nvPr/>
          </p:nvPicPr>
          <p:blipFill>
            <a:blip r:embed="rId5"/>
            <a:stretch>
              <a:fillRect/>
            </a:stretch>
          </p:blipFill>
          <p:spPr>
            <a:xfrm>
              <a:off x="-39323" y="1445281"/>
              <a:ext cx="1119821" cy="1119821"/>
            </a:xfrm>
            <a:prstGeom prst="rect">
              <a:avLst/>
            </a:prstGeom>
          </p:spPr>
        </p:pic>
        <p:pic>
          <p:nvPicPr>
            <p:cNvPr id="22" name="Picture 2" descr="Ice Cream, Dessert, Sweet, Café, De Behandeling">
              <a:extLst>
                <a:ext uri="{FF2B5EF4-FFF2-40B4-BE49-F238E27FC236}">
                  <a16:creationId xmlns:a16="http://schemas.microsoft.com/office/drawing/2014/main" id="{BBBAA1D5-BD08-44A8-A398-B85C34A39D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0EC122C5-CC74-4515-A586-1E26AEE0F028}"/>
                </a:ext>
              </a:extLst>
            </p:cNvPr>
            <p:cNvPicPr>
              <a:picLocks noChangeAspect="1"/>
            </p:cNvPicPr>
            <p:nvPr/>
          </p:nvPicPr>
          <p:blipFill>
            <a:blip r:embed="rId7"/>
            <a:stretch>
              <a:fillRect/>
            </a:stretch>
          </p:blipFill>
          <p:spPr>
            <a:xfrm>
              <a:off x="13819" y="414621"/>
              <a:ext cx="1013535" cy="616040"/>
            </a:xfrm>
            <a:prstGeom prst="rect">
              <a:avLst/>
            </a:prstGeom>
          </p:spPr>
        </p:pic>
      </p:grpSp>
      <p:grpSp>
        <p:nvGrpSpPr>
          <p:cNvPr id="24" name="Groep 23">
            <a:extLst>
              <a:ext uri="{FF2B5EF4-FFF2-40B4-BE49-F238E27FC236}">
                <a16:creationId xmlns:a16="http://schemas.microsoft.com/office/drawing/2014/main" id="{BB29366F-1EA5-4A01-BC1D-62102950FD11}"/>
              </a:ext>
            </a:extLst>
          </p:cNvPr>
          <p:cNvGrpSpPr/>
          <p:nvPr/>
        </p:nvGrpSpPr>
        <p:grpSpPr>
          <a:xfrm>
            <a:off x="10725840" y="552151"/>
            <a:ext cx="1415903" cy="6094088"/>
            <a:chOff x="10725840" y="552151"/>
            <a:chExt cx="1415903" cy="6094088"/>
          </a:xfrm>
        </p:grpSpPr>
        <p:pic>
          <p:nvPicPr>
            <p:cNvPr id="30" name="Afbeelding 29">
              <a:extLst>
                <a:ext uri="{FF2B5EF4-FFF2-40B4-BE49-F238E27FC236}">
                  <a16:creationId xmlns:a16="http://schemas.microsoft.com/office/drawing/2014/main" id="{D57CB1FC-E61B-4598-B4C6-8F676CFE7AD1}"/>
                </a:ext>
              </a:extLst>
            </p:cNvPr>
            <p:cNvPicPr>
              <a:picLocks noChangeAspect="1"/>
            </p:cNvPicPr>
            <p:nvPr/>
          </p:nvPicPr>
          <p:blipFill>
            <a:blip r:embed="rId8"/>
            <a:stretch>
              <a:fillRect/>
            </a:stretch>
          </p:blipFill>
          <p:spPr>
            <a:xfrm>
              <a:off x="11278118" y="4584904"/>
              <a:ext cx="863625" cy="682129"/>
            </a:xfrm>
            <a:prstGeom prst="rect">
              <a:avLst/>
            </a:prstGeom>
          </p:spPr>
        </p:pic>
        <p:pic>
          <p:nvPicPr>
            <p:cNvPr id="31" name="Afbeelding 30">
              <a:extLst>
                <a:ext uri="{FF2B5EF4-FFF2-40B4-BE49-F238E27FC236}">
                  <a16:creationId xmlns:a16="http://schemas.microsoft.com/office/drawing/2014/main" id="{1A70B8A7-9602-4821-AFA2-20E2EE688719}"/>
                </a:ext>
              </a:extLst>
            </p:cNvPr>
            <p:cNvPicPr>
              <a:picLocks noChangeAspect="1"/>
            </p:cNvPicPr>
            <p:nvPr/>
          </p:nvPicPr>
          <p:blipFill>
            <a:blip r:embed="rId9"/>
            <a:stretch>
              <a:fillRect/>
            </a:stretch>
          </p:blipFill>
          <p:spPr>
            <a:xfrm>
              <a:off x="11228723" y="3027293"/>
              <a:ext cx="913020" cy="913020"/>
            </a:xfrm>
            <a:prstGeom prst="rect">
              <a:avLst/>
            </a:prstGeom>
          </p:spPr>
        </p:pic>
        <p:pic>
          <p:nvPicPr>
            <p:cNvPr id="32" name="Afbeelding 31">
              <a:extLst>
                <a:ext uri="{FF2B5EF4-FFF2-40B4-BE49-F238E27FC236}">
                  <a16:creationId xmlns:a16="http://schemas.microsoft.com/office/drawing/2014/main" id="{6E3AFA09-E98A-4705-BF71-751D65F11581}"/>
                </a:ext>
              </a:extLst>
            </p:cNvPr>
            <p:cNvPicPr>
              <a:picLocks noChangeAspect="1"/>
            </p:cNvPicPr>
            <p:nvPr/>
          </p:nvPicPr>
          <p:blipFill rotWithShape="1">
            <a:blip r:embed="rId10"/>
            <a:srcRect l="37413" r="33613"/>
            <a:stretch/>
          </p:blipFill>
          <p:spPr>
            <a:xfrm>
              <a:off x="11465511" y="5585334"/>
              <a:ext cx="461263" cy="1060905"/>
            </a:xfrm>
            <a:prstGeom prst="rect">
              <a:avLst/>
            </a:prstGeom>
          </p:spPr>
        </p:pic>
        <p:pic>
          <p:nvPicPr>
            <p:cNvPr id="33" name="Afbeelding 32">
              <a:extLst>
                <a:ext uri="{FF2B5EF4-FFF2-40B4-BE49-F238E27FC236}">
                  <a16:creationId xmlns:a16="http://schemas.microsoft.com/office/drawing/2014/main" id="{A348C7D7-5187-4046-BD77-8F2CE44FA315}"/>
                </a:ext>
              </a:extLst>
            </p:cNvPr>
            <p:cNvPicPr>
              <a:picLocks noChangeAspect="1"/>
            </p:cNvPicPr>
            <p:nvPr/>
          </p:nvPicPr>
          <p:blipFill>
            <a:blip r:embed="rId11"/>
            <a:stretch>
              <a:fillRect/>
            </a:stretch>
          </p:blipFill>
          <p:spPr>
            <a:xfrm rot="21422548">
              <a:off x="11298249" y="1808302"/>
              <a:ext cx="731291" cy="992632"/>
            </a:xfrm>
            <a:prstGeom prst="rect">
              <a:avLst/>
            </a:prstGeom>
          </p:spPr>
        </p:pic>
        <p:pic>
          <p:nvPicPr>
            <p:cNvPr id="34" name="Afbeelding 33">
              <a:extLst>
                <a:ext uri="{FF2B5EF4-FFF2-40B4-BE49-F238E27FC236}">
                  <a16:creationId xmlns:a16="http://schemas.microsoft.com/office/drawing/2014/main" id="{7D4E2A35-A88A-4A3A-835C-A18331972AD3}"/>
                </a:ext>
              </a:extLst>
            </p:cNvPr>
            <p:cNvPicPr>
              <a:picLocks noChangeAspect="1"/>
            </p:cNvPicPr>
            <p:nvPr/>
          </p:nvPicPr>
          <p:blipFill>
            <a:blip r:embed="rId12"/>
            <a:stretch>
              <a:fillRect/>
            </a:stretch>
          </p:blipFill>
          <p:spPr>
            <a:xfrm rot="347781">
              <a:off x="10725840" y="552151"/>
              <a:ext cx="1409535" cy="994878"/>
            </a:xfrm>
            <a:prstGeom prst="rect">
              <a:avLst/>
            </a:prstGeom>
          </p:spPr>
        </p:pic>
      </p:grpSp>
      <p:pic>
        <p:nvPicPr>
          <p:cNvPr id="3" name="Afbeelding 2">
            <a:extLst>
              <a:ext uri="{FF2B5EF4-FFF2-40B4-BE49-F238E27FC236}">
                <a16:creationId xmlns:a16="http://schemas.microsoft.com/office/drawing/2014/main" id="{733BE5B9-E4CA-49F4-9901-7285ABB37CFD}"/>
              </a:ext>
            </a:extLst>
          </p:cNvPr>
          <p:cNvPicPr>
            <a:picLocks noChangeAspect="1"/>
          </p:cNvPicPr>
          <p:nvPr/>
        </p:nvPicPr>
        <p:blipFill rotWithShape="1">
          <a:blip r:embed="rId13"/>
          <a:srcRect t="8116" b="19740"/>
          <a:stretch/>
        </p:blipFill>
        <p:spPr>
          <a:xfrm>
            <a:off x="2146852" y="4179093"/>
            <a:ext cx="3496087" cy="2522244"/>
          </a:xfrm>
          <a:prstGeom prst="rect">
            <a:avLst/>
          </a:prstGeom>
        </p:spPr>
      </p:pic>
      <p:pic>
        <p:nvPicPr>
          <p:cNvPr id="3074" name="Picture 2" descr="Dessert, Model, Softijs, Ijs, Icecream, Toetje, Korea">
            <a:extLst>
              <a:ext uri="{FF2B5EF4-FFF2-40B4-BE49-F238E27FC236}">
                <a16:creationId xmlns:a16="http://schemas.microsoft.com/office/drawing/2014/main" id="{C48D55F4-DCA6-4A74-94C7-2E24F48BFC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2939" y="4180155"/>
            <a:ext cx="4500023" cy="252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76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Nog even dit</a:t>
            </a:r>
            <a:endParaRPr lang="nl-NL" sz="4800" b="1" dirty="0"/>
          </a:p>
        </p:txBody>
      </p:sp>
      <p:sp>
        <p:nvSpPr>
          <p:cNvPr id="29" name="Ondertitel 2">
            <a:extLst>
              <a:ext uri="{FF2B5EF4-FFF2-40B4-BE49-F238E27FC236}">
                <a16:creationId xmlns:a16="http://schemas.microsoft.com/office/drawing/2014/main" id="{E25E5621-16F7-4D1A-9445-6E167E140D66}"/>
              </a:ext>
            </a:extLst>
          </p:cNvPr>
          <p:cNvSpPr>
            <a:spLocks noGrp="1"/>
          </p:cNvSpPr>
          <p:nvPr>
            <p:ph type="subTitle" idx="1"/>
          </p:nvPr>
        </p:nvSpPr>
        <p:spPr>
          <a:xfrm>
            <a:off x="1447800" y="1416901"/>
            <a:ext cx="9408268" cy="5071224"/>
          </a:xfrm>
        </p:spPr>
        <p:txBody>
          <a:bodyPr>
            <a:noAutofit/>
          </a:bodyPr>
          <a:lstStyle/>
          <a:p>
            <a:pPr marL="457200" lvl="0" indent="-457200" algn="l">
              <a:lnSpc>
                <a:spcPct val="150000"/>
              </a:lnSpc>
              <a:spcBef>
                <a:spcPts val="0"/>
              </a:spcBef>
              <a:buSzPts val="2000"/>
              <a:buFont typeface="+mj-lt"/>
              <a:buAutoNum type="arabicPeriod"/>
            </a:pPr>
            <a:r>
              <a:rPr lang="nl-NL" dirty="0">
                <a:latin typeface="Corbel" panose="020B0503020204020204" pitchFamily="34" charset="0"/>
                <a:ea typeface="Corbel"/>
                <a:cs typeface="Corbel"/>
                <a:sym typeface="Corbel"/>
              </a:rPr>
              <a:t>Kies je voor een melk of een melkvrij toetje als ze allebei net zo lekker zijn? Wat is de reden van je keuze?</a:t>
            </a:r>
          </a:p>
          <a:p>
            <a:pPr marL="457200" lvl="0" indent="-457200" algn="l">
              <a:lnSpc>
                <a:spcPct val="150000"/>
              </a:lnSpc>
              <a:spcBef>
                <a:spcPts val="0"/>
              </a:spcBef>
              <a:buSzPts val="2000"/>
              <a:buFont typeface="+mj-lt"/>
              <a:buAutoNum type="arabicPeriod"/>
            </a:pPr>
            <a:r>
              <a:rPr lang="nl-NL" dirty="0">
                <a:latin typeface="Corbel" panose="020B0503020204020204" pitchFamily="34" charset="0"/>
                <a:ea typeface="Corbel"/>
                <a:cs typeface="Corbel"/>
                <a:sym typeface="Corbel"/>
              </a:rPr>
              <a:t>Wat ga je je ouders vertellen, de eerste keer dat je thuis een toetje eet?</a:t>
            </a:r>
          </a:p>
          <a:p>
            <a:pPr lvl="0" algn="l">
              <a:lnSpc>
                <a:spcPct val="150000"/>
              </a:lnSpc>
              <a:spcBef>
                <a:spcPts val="0"/>
              </a:spcBef>
              <a:buSzPts val="2000"/>
            </a:pPr>
            <a:r>
              <a:rPr lang="nl-NL" dirty="0">
                <a:latin typeface="Corbel" panose="020B0503020204020204" pitchFamily="34" charset="0"/>
                <a:ea typeface="Corbel"/>
                <a:cs typeface="Corbel"/>
                <a:sym typeface="Corbel"/>
              </a:rPr>
              <a:t>Dank voor jullie aandacht en geniet van jullie toetjes</a:t>
            </a:r>
          </a:p>
        </p:txBody>
      </p:sp>
      <p:pic>
        <p:nvPicPr>
          <p:cNvPr id="3" name="Afbeelding 2">
            <a:extLst>
              <a:ext uri="{FF2B5EF4-FFF2-40B4-BE49-F238E27FC236}">
                <a16:creationId xmlns:a16="http://schemas.microsoft.com/office/drawing/2014/main" id="{B97C55C6-9718-4DD1-8C4A-EA2B16F9A871}"/>
              </a:ext>
            </a:extLst>
          </p:cNvPr>
          <p:cNvPicPr>
            <a:picLocks noChangeAspect="1"/>
          </p:cNvPicPr>
          <p:nvPr/>
        </p:nvPicPr>
        <p:blipFill rotWithShape="1">
          <a:blip r:embed="rId3"/>
          <a:srcRect l="8114" t="8524" r="29850"/>
          <a:stretch/>
        </p:blipFill>
        <p:spPr>
          <a:xfrm>
            <a:off x="1516328" y="4332655"/>
            <a:ext cx="2246879" cy="2207891"/>
          </a:xfrm>
          <a:prstGeom prst="rect">
            <a:avLst/>
          </a:prstGeom>
        </p:spPr>
      </p:pic>
      <p:pic>
        <p:nvPicPr>
          <p:cNvPr id="6" name="Afbeelding 5">
            <a:extLst>
              <a:ext uri="{FF2B5EF4-FFF2-40B4-BE49-F238E27FC236}">
                <a16:creationId xmlns:a16="http://schemas.microsoft.com/office/drawing/2014/main" id="{91DAB8A9-C001-4720-BC7E-B29C656A8D69}"/>
              </a:ext>
            </a:extLst>
          </p:cNvPr>
          <p:cNvPicPr>
            <a:picLocks noChangeAspect="1"/>
          </p:cNvPicPr>
          <p:nvPr/>
        </p:nvPicPr>
        <p:blipFill rotWithShape="1">
          <a:blip r:embed="rId4"/>
          <a:srcRect l="5857" t="26656" r="12136" b="12131"/>
          <a:stretch/>
        </p:blipFill>
        <p:spPr>
          <a:xfrm>
            <a:off x="3763207" y="4328232"/>
            <a:ext cx="4437088" cy="2212314"/>
          </a:xfrm>
          <a:prstGeom prst="rect">
            <a:avLst/>
          </a:prstGeom>
        </p:spPr>
      </p:pic>
      <p:pic>
        <p:nvPicPr>
          <p:cNvPr id="11" name="Afbeelding 10">
            <a:extLst>
              <a:ext uri="{FF2B5EF4-FFF2-40B4-BE49-F238E27FC236}">
                <a16:creationId xmlns:a16="http://schemas.microsoft.com/office/drawing/2014/main" id="{ACE9B517-FB98-4B1A-ACC2-494627E06A42}"/>
              </a:ext>
            </a:extLst>
          </p:cNvPr>
          <p:cNvPicPr>
            <a:picLocks noChangeAspect="1"/>
          </p:cNvPicPr>
          <p:nvPr/>
        </p:nvPicPr>
        <p:blipFill rotWithShape="1">
          <a:blip r:embed="rId5"/>
          <a:srcRect l="12634" t="6647" r="5255" b="10157"/>
          <a:stretch/>
        </p:blipFill>
        <p:spPr>
          <a:xfrm>
            <a:off x="7549171" y="4337182"/>
            <a:ext cx="3264983" cy="2212314"/>
          </a:xfrm>
          <a:prstGeom prst="rect">
            <a:avLst/>
          </a:prstGeom>
        </p:spPr>
      </p:pic>
      <p:grpSp>
        <p:nvGrpSpPr>
          <p:cNvPr id="21" name="Groep 20">
            <a:extLst>
              <a:ext uri="{FF2B5EF4-FFF2-40B4-BE49-F238E27FC236}">
                <a16:creationId xmlns:a16="http://schemas.microsoft.com/office/drawing/2014/main" id="{599108A3-051F-49E9-ADEE-B4BD813779EC}"/>
              </a:ext>
            </a:extLst>
          </p:cNvPr>
          <p:cNvGrpSpPr/>
          <p:nvPr/>
        </p:nvGrpSpPr>
        <p:grpSpPr>
          <a:xfrm>
            <a:off x="-39323" y="414621"/>
            <a:ext cx="1119821" cy="6292407"/>
            <a:chOff x="-39323" y="414621"/>
            <a:chExt cx="1119821" cy="6292407"/>
          </a:xfrm>
        </p:grpSpPr>
        <p:pic>
          <p:nvPicPr>
            <p:cNvPr id="22" name="Afbeelding 21">
              <a:extLst>
                <a:ext uri="{FF2B5EF4-FFF2-40B4-BE49-F238E27FC236}">
                  <a16:creationId xmlns:a16="http://schemas.microsoft.com/office/drawing/2014/main" id="{77CB7E06-AA13-40A3-970E-BF4E78E0A2EE}"/>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23" name="Afbeelding 22">
              <a:extLst>
                <a:ext uri="{FF2B5EF4-FFF2-40B4-BE49-F238E27FC236}">
                  <a16:creationId xmlns:a16="http://schemas.microsoft.com/office/drawing/2014/main" id="{2C47CFB0-7F6A-4261-9180-330E47FB9DA1}"/>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24" name="Afbeelding 23">
              <a:extLst>
                <a:ext uri="{FF2B5EF4-FFF2-40B4-BE49-F238E27FC236}">
                  <a16:creationId xmlns:a16="http://schemas.microsoft.com/office/drawing/2014/main" id="{948D8452-F1A4-4228-87FB-24673246A2A4}"/>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0" name="Picture 2" descr="Ice Cream, Dessert, Sweet, Café, De Behandeling">
              <a:extLst>
                <a:ext uri="{FF2B5EF4-FFF2-40B4-BE49-F238E27FC236}">
                  <a16:creationId xmlns:a16="http://schemas.microsoft.com/office/drawing/2014/main" id="{CAFCCA71-D821-48AB-8996-778E9C84BB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1" name="Afbeelding 30">
              <a:extLst>
                <a:ext uri="{FF2B5EF4-FFF2-40B4-BE49-F238E27FC236}">
                  <a16:creationId xmlns:a16="http://schemas.microsoft.com/office/drawing/2014/main" id="{ECEDD556-D90E-4553-A53A-A4E59875827F}"/>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2" name="Groep 31">
            <a:extLst>
              <a:ext uri="{FF2B5EF4-FFF2-40B4-BE49-F238E27FC236}">
                <a16:creationId xmlns:a16="http://schemas.microsoft.com/office/drawing/2014/main" id="{764D89AC-DAB9-45FA-B22F-A838C573E053}"/>
              </a:ext>
            </a:extLst>
          </p:cNvPr>
          <p:cNvGrpSpPr/>
          <p:nvPr/>
        </p:nvGrpSpPr>
        <p:grpSpPr>
          <a:xfrm>
            <a:off x="10725840" y="552151"/>
            <a:ext cx="1415903" cy="6094088"/>
            <a:chOff x="10725840" y="552151"/>
            <a:chExt cx="1415903" cy="6094088"/>
          </a:xfrm>
        </p:grpSpPr>
        <p:pic>
          <p:nvPicPr>
            <p:cNvPr id="33" name="Afbeelding 32">
              <a:extLst>
                <a:ext uri="{FF2B5EF4-FFF2-40B4-BE49-F238E27FC236}">
                  <a16:creationId xmlns:a16="http://schemas.microsoft.com/office/drawing/2014/main" id="{096F4F44-FA86-452F-A409-882014991FC9}"/>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4" name="Afbeelding 33">
              <a:extLst>
                <a:ext uri="{FF2B5EF4-FFF2-40B4-BE49-F238E27FC236}">
                  <a16:creationId xmlns:a16="http://schemas.microsoft.com/office/drawing/2014/main" id="{CA83322B-E7EA-4F89-841D-AD06910F5C43}"/>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5" name="Afbeelding 34">
              <a:extLst>
                <a:ext uri="{FF2B5EF4-FFF2-40B4-BE49-F238E27FC236}">
                  <a16:creationId xmlns:a16="http://schemas.microsoft.com/office/drawing/2014/main" id="{8610621E-30E9-4817-968E-89D05DE9F0C1}"/>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36" name="Afbeelding 35">
              <a:extLst>
                <a:ext uri="{FF2B5EF4-FFF2-40B4-BE49-F238E27FC236}">
                  <a16:creationId xmlns:a16="http://schemas.microsoft.com/office/drawing/2014/main" id="{D8200652-6EA5-4597-82CA-FF6FA1667CEE}"/>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37" name="Afbeelding 36">
              <a:extLst>
                <a:ext uri="{FF2B5EF4-FFF2-40B4-BE49-F238E27FC236}">
                  <a16:creationId xmlns:a16="http://schemas.microsoft.com/office/drawing/2014/main" id="{2A05AABC-A75F-49E6-89C0-731B7E7D5050}"/>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487009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13534"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endParaRPr lang="nl-NL" sz="4800" b="1" dirty="0"/>
          </a:p>
        </p:txBody>
      </p:sp>
      <p:sp>
        <p:nvSpPr>
          <p:cNvPr id="3" name="Ondertitel 2"/>
          <p:cNvSpPr>
            <a:spLocks noGrp="1"/>
          </p:cNvSpPr>
          <p:nvPr>
            <p:ph type="subTitle" idx="1"/>
          </p:nvPr>
        </p:nvSpPr>
        <p:spPr>
          <a:xfrm>
            <a:off x="1447800" y="5259882"/>
            <a:ext cx="9144000" cy="1655762"/>
          </a:xfrm>
        </p:spPr>
        <p:txBody>
          <a:bodyPr>
            <a:normAutofit/>
          </a:bodyPr>
          <a:lstStyle/>
          <a:p>
            <a:pPr lvl="0">
              <a:spcBef>
                <a:spcPts val="0"/>
              </a:spcBef>
              <a:buClr>
                <a:schemeClr val="lt1"/>
              </a:buClr>
              <a:buSzPts val="2000"/>
            </a:pPr>
            <a:r>
              <a:rPr lang="nl-NL" sz="2000" dirty="0">
                <a:latin typeface="Corbel" panose="020B0503020204020204" pitchFamily="34" charset="0"/>
                <a:ea typeface="Corbel"/>
                <a:cs typeface="Corbel"/>
                <a:sym typeface="Corbel"/>
              </a:rPr>
              <a:t>Dit is Kees. Kees wil het maken als influencer. Op sociale media kanalen, zoals  Insta, TikTok, YouTube en (voor de ouderen zelfs) Facebook is hij gestart met  Kees’ Keuze. In filmpjes en andere posts laat Kees zien wat hij eet en waarom. Hij moet nog veel leren maar heeft al wel een opdracht binnen gehaald over toetjes. Kunnen jullie hem helpen om een goede post te maken? </a:t>
            </a:r>
          </a:p>
        </p:txBody>
      </p:sp>
      <p:pic>
        <p:nvPicPr>
          <p:cNvPr id="14" name="Afbeelding 13">
            <a:extLst>
              <a:ext uri="{FF2B5EF4-FFF2-40B4-BE49-F238E27FC236}">
                <a16:creationId xmlns:a16="http://schemas.microsoft.com/office/drawing/2014/main" id="{1C0BBF0F-F137-4E23-90E1-0BC150E0CC4B}"/>
              </a:ext>
            </a:extLst>
          </p:cNvPr>
          <p:cNvPicPr>
            <a:picLocks noChangeAspect="1"/>
          </p:cNvPicPr>
          <p:nvPr/>
        </p:nvPicPr>
        <p:blipFill>
          <a:blip r:embed="rId3"/>
          <a:stretch>
            <a:fillRect/>
          </a:stretch>
        </p:blipFill>
        <p:spPr>
          <a:xfrm>
            <a:off x="5612568" y="1502925"/>
            <a:ext cx="5301955" cy="3533256"/>
          </a:xfrm>
          <a:prstGeom prst="rect">
            <a:avLst/>
          </a:prstGeom>
        </p:spPr>
      </p:pic>
      <p:pic>
        <p:nvPicPr>
          <p:cNvPr id="15" name="Afbeelding 14">
            <a:extLst>
              <a:ext uri="{FF2B5EF4-FFF2-40B4-BE49-F238E27FC236}">
                <a16:creationId xmlns:a16="http://schemas.microsoft.com/office/drawing/2014/main" id="{6656A9EF-C60B-414D-B99F-F9A7F7D7FF89}"/>
              </a:ext>
            </a:extLst>
          </p:cNvPr>
          <p:cNvPicPr>
            <a:picLocks noChangeAspect="1"/>
          </p:cNvPicPr>
          <p:nvPr/>
        </p:nvPicPr>
        <p:blipFill>
          <a:blip r:embed="rId4"/>
          <a:stretch>
            <a:fillRect/>
          </a:stretch>
        </p:blipFill>
        <p:spPr>
          <a:xfrm>
            <a:off x="1347705" y="1502925"/>
            <a:ext cx="5301956" cy="3533256"/>
          </a:xfrm>
          <a:prstGeom prst="rect">
            <a:avLst/>
          </a:prstGeom>
        </p:spPr>
      </p:pic>
      <p:grpSp>
        <p:nvGrpSpPr>
          <p:cNvPr id="21" name="Groep 20">
            <a:extLst>
              <a:ext uri="{FF2B5EF4-FFF2-40B4-BE49-F238E27FC236}">
                <a16:creationId xmlns:a16="http://schemas.microsoft.com/office/drawing/2014/main" id="{F3A7BA09-C2A0-4B3E-9C09-30AF70FB66C3}"/>
              </a:ext>
            </a:extLst>
          </p:cNvPr>
          <p:cNvGrpSpPr/>
          <p:nvPr/>
        </p:nvGrpSpPr>
        <p:grpSpPr>
          <a:xfrm>
            <a:off x="-39323" y="414621"/>
            <a:ext cx="1119821" cy="6292407"/>
            <a:chOff x="-39323" y="414621"/>
            <a:chExt cx="1119821" cy="6292407"/>
          </a:xfrm>
        </p:grpSpPr>
        <p:pic>
          <p:nvPicPr>
            <p:cNvPr id="22" name="Afbeelding 21">
              <a:extLst>
                <a:ext uri="{FF2B5EF4-FFF2-40B4-BE49-F238E27FC236}">
                  <a16:creationId xmlns:a16="http://schemas.microsoft.com/office/drawing/2014/main" id="{A2C2FD96-43EB-4464-A176-50F27E0F8700}"/>
                </a:ext>
              </a:extLst>
            </p:cNvPr>
            <p:cNvPicPr>
              <a:picLocks noChangeAspect="1"/>
            </p:cNvPicPr>
            <p:nvPr/>
          </p:nvPicPr>
          <p:blipFill rotWithShape="1">
            <a:blip r:embed="rId5"/>
            <a:srcRect l="55420"/>
            <a:stretch/>
          </p:blipFill>
          <p:spPr>
            <a:xfrm>
              <a:off x="223685" y="2947681"/>
              <a:ext cx="634998" cy="992632"/>
            </a:xfrm>
            <a:prstGeom prst="rect">
              <a:avLst/>
            </a:prstGeom>
          </p:spPr>
        </p:pic>
        <p:pic>
          <p:nvPicPr>
            <p:cNvPr id="23" name="Afbeelding 22">
              <a:extLst>
                <a:ext uri="{FF2B5EF4-FFF2-40B4-BE49-F238E27FC236}">
                  <a16:creationId xmlns:a16="http://schemas.microsoft.com/office/drawing/2014/main" id="{0FEC6487-0DDE-4EBE-BD78-F51BB1CE3F65}"/>
                </a:ext>
              </a:extLst>
            </p:cNvPr>
            <p:cNvPicPr>
              <a:picLocks noChangeAspect="1"/>
            </p:cNvPicPr>
            <p:nvPr/>
          </p:nvPicPr>
          <p:blipFill>
            <a:blip r:embed="rId6"/>
            <a:stretch>
              <a:fillRect/>
            </a:stretch>
          </p:blipFill>
          <p:spPr>
            <a:xfrm>
              <a:off x="300644" y="4444888"/>
              <a:ext cx="481081" cy="962162"/>
            </a:xfrm>
            <a:prstGeom prst="rect">
              <a:avLst/>
            </a:prstGeom>
          </p:spPr>
        </p:pic>
        <p:pic>
          <p:nvPicPr>
            <p:cNvPr id="24" name="Afbeelding 23">
              <a:extLst>
                <a:ext uri="{FF2B5EF4-FFF2-40B4-BE49-F238E27FC236}">
                  <a16:creationId xmlns:a16="http://schemas.microsoft.com/office/drawing/2014/main" id="{94FE7794-0889-48E7-877E-15A1B1D94E1F}"/>
                </a:ext>
              </a:extLst>
            </p:cNvPr>
            <p:cNvPicPr>
              <a:picLocks noChangeAspect="1"/>
            </p:cNvPicPr>
            <p:nvPr/>
          </p:nvPicPr>
          <p:blipFill>
            <a:blip r:embed="rId7"/>
            <a:stretch>
              <a:fillRect/>
            </a:stretch>
          </p:blipFill>
          <p:spPr>
            <a:xfrm>
              <a:off x="-39323" y="1445281"/>
              <a:ext cx="1119821" cy="1119821"/>
            </a:xfrm>
            <a:prstGeom prst="rect">
              <a:avLst/>
            </a:prstGeom>
          </p:spPr>
        </p:pic>
        <p:pic>
          <p:nvPicPr>
            <p:cNvPr id="29" name="Picture 2" descr="Ice Cream, Dessert, Sweet, Café, De Behandeling">
              <a:extLst>
                <a:ext uri="{FF2B5EF4-FFF2-40B4-BE49-F238E27FC236}">
                  <a16:creationId xmlns:a16="http://schemas.microsoft.com/office/drawing/2014/main" id="{97E3DD03-2E9A-4139-AC91-BE42DE4D6E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a:extLst>
                <a:ext uri="{FF2B5EF4-FFF2-40B4-BE49-F238E27FC236}">
                  <a16:creationId xmlns:a16="http://schemas.microsoft.com/office/drawing/2014/main" id="{0842E6B7-E15E-4E49-9794-8E4FAC7E675A}"/>
                </a:ext>
              </a:extLst>
            </p:cNvPr>
            <p:cNvPicPr>
              <a:picLocks noChangeAspect="1"/>
            </p:cNvPicPr>
            <p:nvPr/>
          </p:nvPicPr>
          <p:blipFill>
            <a:blip r:embed="rId9"/>
            <a:stretch>
              <a:fillRect/>
            </a:stretch>
          </p:blipFill>
          <p:spPr>
            <a:xfrm>
              <a:off x="13819" y="414621"/>
              <a:ext cx="1013535" cy="616040"/>
            </a:xfrm>
            <a:prstGeom prst="rect">
              <a:avLst/>
            </a:prstGeom>
          </p:spPr>
        </p:pic>
      </p:grpSp>
      <p:grpSp>
        <p:nvGrpSpPr>
          <p:cNvPr id="31" name="Groep 30">
            <a:extLst>
              <a:ext uri="{FF2B5EF4-FFF2-40B4-BE49-F238E27FC236}">
                <a16:creationId xmlns:a16="http://schemas.microsoft.com/office/drawing/2014/main" id="{A9F73CD7-C1EE-4979-9E68-642BA3C3462B}"/>
              </a:ext>
            </a:extLst>
          </p:cNvPr>
          <p:cNvGrpSpPr/>
          <p:nvPr/>
        </p:nvGrpSpPr>
        <p:grpSpPr>
          <a:xfrm>
            <a:off x="10725840" y="552151"/>
            <a:ext cx="1415903" cy="6094088"/>
            <a:chOff x="10725840" y="552151"/>
            <a:chExt cx="1415903" cy="6094088"/>
          </a:xfrm>
        </p:grpSpPr>
        <p:pic>
          <p:nvPicPr>
            <p:cNvPr id="32" name="Afbeelding 31">
              <a:extLst>
                <a:ext uri="{FF2B5EF4-FFF2-40B4-BE49-F238E27FC236}">
                  <a16:creationId xmlns:a16="http://schemas.microsoft.com/office/drawing/2014/main" id="{25D6228B-F94F-4FF9-AC59-B10961086496}"/>
                </a:ext>
              </a:extLst>
            </p:cNvPr>
            <p:cNvPicPr>
              <a:picLocks noChangeAspect="1"/>
            </p:cNvPicPr>
            <p:nvPr/>
          </p:nvPicPr>
          <p:blipFill>
            <a:blip r:embed="rId10"/>
            <a:stretch>
              <a:fillRect/>
            </a:stretch>
          </p:blipFill>
          <p:spPr>
            <a:xfrm>
              <a:off x="11278118" y="4584904"/>
              <a:ext cx="863625" cy="682129"/>
            </a:xfrm>
            <a:prstGeom prst="rect">
              <a:avLst/>
            </a:prstGeom>
          </p:spPr>
        </p:pic>
        <p:pic>
          <p:nvPicPr>
            <p:cNvPr id="33" name="Afbeelding 32">
              <a:extLst>
                <a:ext uri="{FF2B5EF4-FFF2-40B4-BE49-F238E27FC236}">
                  <a16:creationId xmlns:a16="http://schemas.microsoft.com/office/drawing/2014/main" id="{F6B73904-FCA5-4477-8CC0-B13AA59488B3}"/>
                </a:ext>
              </a:extLst>
            </p:cNvPr>
            <p:cNvPicPr>
              <a:picLocks noChangeAspect="1"/>
            </p:cNvPicPr>
            <p:nvPr/>
          </p:nvPicPr>
          <p:blipFill>
            <a:blip r:embed="rId11"/>
            <a:stretch>
              <a:fillRect/>
            </a:stretch>
          </p:blipFill>
          <p:spPr>
            <a:xfrm>
              <a:off x="11228723" y="3027293"/>
              <a:ext cx="913020" cy="913020"/>
            </a:xfrm>
            <a:prstGeom prst="rect">
              <a:avLst/>
            </a:prstGeom>
          </p:spPr>
        </p:pic>
        <p:pic>
          <p:nvPicPr>
            <p:cNvPr id="34" name="Afbeelding 33">
              <a:extLst>
                <a:ext uri="{FF2B5EF4-FFF2-40B4-BE49-F238E27FC236}">
                  <a16:creationId xmlns:a16="http://schemas.microsoft.com/office/drawing/2014/main" id="{E3F5E4A0-1CA1-4313-A4D5-A6EF105CFBD3}"/>
                </a:ext>
              </a:extLst>
            </p:cNvPr>
            <p:cNvPicPr>
              <a:picLocks noChangeAspect="1"/>
            </p:cNvPicPr>
            <p:nvPr/>
          </p:nvPicPr>
          <p:blipFill rotWithShape="1">
            <a:blip r:embed="rId12"/>
            <a:srcRect l="37413" r="33613"/>
            <a:stretch/>
          </p:blipFill>
          <p:spPr>
            <a:xfrm>
              <a:off x="11465511" y="5585334"/>
              <a:ext cx="461263" cy="1060905"/>
            </a:xfrm>
            <a:prstGeom prst="rect">
              <a:avLst/>
            </a:prstGeom>
          </p:spPr>
        </p:pic>
        <p:pic>
          <p:nvPicPr>
            <p:cNvPr id="35" name="Afbeelding 34">
              <a:extLst>
                <a:ext uri="{FF2B5EF4-FFF2-40B4-BE49-F238E27FC236}">
                  <a16:creationId xmlns:a16="http://schemas.microsoft.com/office/drawing/2014/main" id="{CEFD10ED-ECEF-407A-A3EA-2DDD4AEB4BFB}"/>
                </a:ext>
              </a:extLst>
            </p:cNvPr>
            <p:cNvPicPr>
              <a:picLocks noChangeAspect="1"/>
            </p:cNvPicPr>
            <p:nvPr/>
          </p:nvPicPr>
          <p:blipFill>
            <a:blip r:embed="rId13"/>
            <a:stretch>
              <a:fillRect/>
            </a:stretch>
          </p:blipFill>
          <p:spPr>
            <a:xfrm rot="21422548">
              <a:off x="11298249" y="1808302"/>
              <a:ext cx="731291" cy="992632"/>
            </a:xfrm>
            <a:prstGeom prst="rect">
              <a:avLst/>
            </a:prstGeom>
          </p:spPr>
        </p:pic>
        <p:pic>
          <p:nvPicPr>
            <p:cNvPr id="36" name="Afbeelding 35">
              <a:extLst>
                <a:ext uri="{FF2B5EF4-FFF2-40B4-BE49-F238E27FC236}">
                  <a16:creationId xmlns:a16="http://schemas.microsoft.com/office/drawing/2014/main" id="{60719585-AA95-495D-855F-5966B73B96C5}"/>
                </a:ext>
              </a:extLst>
            </p:cNvPr>
            <p:cNvPicPr>
              <a:picLocks noChangeAspect="1"/>
            </p:cNvPicPr>
            <p:nvPr/>
          </p:nvPicPr>
          <p:blipFill>
            <a:blip r:embed="rId14"/>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264047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13534"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Het beste toetje</a:t>
            </a:r>
            <a:endParaRPr lang="nl-NL" sz="4800" b="1" dirty="0"/>
          </a:p>
        </p:txBody>
      </p:sp>
      <p:sp>
        <p:nvSpPr>
          <p:cNvPr id="3" name="Ondertitel 2"/>
          <p:cNvSpPr>
            <a:spLocks noGrp="1"/>
          </p:cNvSpPr>
          <p:nvPr>
            <p:ph type="subTitle" idx="1"/>
          </p:nvPr>
        </p:nvSpPr>
        <p:spPr>
          <a:xfrm>
            <a:off x="1447800" y="5452476"/>
            <a:ext cx="9144000" cy="1655762"/>
          </a:xfrm>
        </p:spPr>
        <p:txBody>
          <a:bodyPr/>
          <a:lstStyle/>
          <a:p>
            <a:pPr lvl="0">
              <a:spcBef>
                <a:spcPts val="0"/>
              </a:spcBef>
              <a:buClr>
                <a:schemeClr val="lt1"/>
              </a:buClr>
              <a:buSzPts val="2000"/>
            </a:pPr>
            <a:endParaRPr lang="nl-NL" dirty="0">
              <a:latin typeface="Corbel" panose="020B0503020204020204" pitchFamily="34" charset="0"/>
              <a:ea typeface="Corbel"/>
              <a:cs typeface="Corbel"/>
              <a:sym typeface="Corbel"/>
            </a:endParaRPr>
          </a:p>
        </p:txBody>
      </p:sp>
      <p:pic>
        <p:nvPicPr>
          <p:cNvPr id="11" name="Afbeelding 10">
            <a:extLst>
              <a:ext uri="{FF2B5EF4-FFF2-40B4-BE49-F238E27FC236}">
                <a16:creationId xmlns:a16="http://schemas.microsoft.com/office/drawing/2014/main" id="{83331DCC-F3B5-40A6-B5E2-F8CE09262F6F}"/>
              </a:ext>
            </a:extLst>
          </p:cNvPr>
          <p:cNvPicPr>
            <a:picLocks noChangeAspect="1"/>
          </p:cNvPicPr>
          <p:nvPr/>
        </p:nvPicPr>
        <p:blipFill rotWithShape="1">
          <a:blip r:embed="rId3"/>
          <a:srcRect l="9376" t="5889" r="25031" b="4580"/>
          <a:stretch/>
        </p:blipFill>
        <p:spPr>
          <a:xfrm>
            <a:off x="1596853" y="1828078"/>
            <a:ext cx="2690277" cy="2447123"/>
          </a:xfrm>
          <a:prstGeom prst="rect">
            <a:avLst/>
          </a:prstGeom>
        </p:spPr>
      </p:pic>
      <p:pic>
        <p:nvPicPr>
          <p:cNvPr id="14" name="Afbeelding 13">
            <a:extLst>
              <a:ext uri="{FF2B5EF4-FFF2-40B4-BE49-F238E27FC236}">
                <a16:creationId xmlns:a16="http://schemas.microsoft.com/office/drawing/2014/main" id="{0A73D54B-9368-4654-85C8-A670A20F0F49}"/>
              </a:ext>
            </a:extLst>
          </p:cNvPr>
          <p:cNvPicPr>
            <a:picLocks noChangeAspect="1"/>
          </p:cNvPicPr>
          <p:nvPr/>
        </p:nvPicPr>
        <p:blipFill>
          <a:blip r:embed="rId4"/>
          <a:stretch>
            <a:fillRect/>
          </a:stretch>
        </p:blipFill>
        <p:spPr>
          <a:xfrm>
            <a:off x="4287130" y="1828078"/>
            <a:ext cx="3262831" cy="2447123"/>
          </a:xfrm>
          <a:prstGeom prst="rect">
            <a:avLst/>
          </a:prstGeom>
        </p:spPr>
      </p:pic>
      <p:pic>
        <p:nvPicPr>
          <p:cNvPr id="15" name="Afbeelding 14">
            <a:extLst>
              <a:ext uri="{FF2B5EF4-FFF2-40B4-BE49-F238E27FC236}">
                <a16:creationId xmlns:a16="http://schemas.microsoft.com/office/drawing/2014/main" id="{B2591D37-9181-4934-B5B3-BC35EC3AE8DF}"/>
              </a:ext>
            </a:extLst>
          </p:cNvPr>
          <p:cNvPicPr>
            <a:picLocks noChangeAspect="1"/>
          </p:cNvPicPr>
          <p:nvPr/>
        </p:nvPicPr>
        <p:blipFill>
          <a:blip r:embed="rId5"/>
          <a:stretch>
            <a:fillRect/>
          </a:stretch>
        </p:blipFill>
        <p:spPr>
          <a:xfrm>
            <a:off x="7549961" y="1828078"/>
            <a:ext cx="3267299" cy="2450474"/>
          </a:xfrm>
          <a:prstGeom prst="rect">
            <a:avLst/>
          </a:prstGeom>
        </p:spPr>
      </p:pic>
      <p:grpSp>
        <p:nvGrpSpPr>
          <p:cNvPr id="21" name="Groep 20">
            <a:extLst>
              <a:ext uri="{FF2B5EF4-FFF2-40B4-BE49-F238E27FC236}">
                <a16:creationId xmlns:a16="http://schemas.microsoft.com/office/drawing/2014/main" id="{F053D523-28F9-441D-9F3F-A87EEAB3FB7A}"/>
              </a:ext>
            </a:extLst>
          </p:cNvPr>
          <p:cNvGrpSpPr/>
          <p:nvPr/>
        </p:nvGrpSpPr>
        <p:grpSpPr>
          <a:xfrm>
            <a:off x="-39323" y="414621"/>
            <a:ext cx="1119821" cy="6292407"/>
            <a:chOff x="-39323" y="414621"/>
            <a:chExt cx="1119821" cy="6292407"/>
          </a:xfrm>
        </p:grpSpPr>
        <p:pic>
          <p:nvPicPr>
            <p:cNvPr id="22" name="Afbeelding 21">
              <a:extLst>
                <a:ext uri="{FF2B5EF4-FFF2-40B4-BE49-F238E27FC236}">
                  <a16:creationId xmlns:a16="http://schemas.microsoft.com/office/drawing/2014/main" id="{ECAEBC5D-F80A-4D0C-BDB5-20380CC650AD}"/>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23" name="Afbeelding 22">
              <a:extLst>
                <a:ext uri="{FF2B5EF4-FFF2-40B4-BE49-F238E27FC236}">
                  <a16:creationId xmlns:a16="http://schemas.microsoft.com/office/drawing/2014/main" id="{50DED4C0-4580-419A-BD91-69CA451ED32D}"/>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24" name="Afbeelding 23">
              <a:extLst>
                <a:ext uri="{FF2B5EF4-FFF2-40B4-BE49-F238E27FC236}">
                  <a16:creationId xmlns:a16="http://schemas.microsoft.com/office/drawing/2014/main" id="{C46D4F27-CEF0-4E2A-96C0-F067A8A4B2E6}"/>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29" name="Picture 2" descr="Ice Cream, Dessert, Sweet, Café, De Behandeling">
              <a:extLst>
                <a:ext uri="{FF2B5EF4-FFF2-40B4-BE49-F238E27FC236}">
                  <a16:creationId xmlns:a16="http://schemas.microsoft.com/office/drawing/2014/main" id="{536157C0-95E2-41FD-9EF7-F49099E2E1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a:extLst>
                <a:ext uri="{FF2B5EF4-FFF2-40B4-BE49-F238E27FC236}">
                  <a16:creationId xmlns:a16="http://schemas.microsoft.com/office/drawing/2014/main" id="{35CFE0E7-856A-4078-B09E-5EAC5EAA17BC}"/>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1" name="Groep 30">
            <a:extLst>
              <a:ext uri="{FF2B5EF4-FFF2-40B4-BE49-F238E27FC236}">
                <a16:creationId xmlns:a16="http://schemas.microsoft.com/office/drawing/2014/main" id="{CE71E0B9-4829-42DE-A417-7049C43AF4F4}"/>
              </a:ext>
            </a:extLst>
          </p:cNvPr>
          <p:cNvGrpSpPr/>
          <p:nvPr/>
        </p:nvGrpSpPr>
        <p:grpSpPr>
          <a:xfrm>
            <a:off x="10725840" y="552151"/>
            <a:ext cx="1415903" cy="6094088"/>
            <a:chOff x="10725840" y="552151"/>
            <a:chExt cx="1415903" cy="6094088"/>
          </a:xfrm>
        </p:grpSpPr>
        <p:pic>
          <p:nvPicPr>
            <p:cNvPr id="32" name="Afbeelding 31">
              <a:extLst>
                <a:ext uri="{FF2B5EF4-FFF2-40B4-BE49-F238E27FC236}">
                  <a16:creationId xmlns:a16="http://schemas.microsoft.com/office/drawing/2014/main" id="{A5C0157B-D039-46A7-AD6E-D3349988D183}"/>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3" name="Afbeelding 32">
              <a:extLst>
                <a:ext uri="{FF2B5EF4-FFF2-40B4-BE49-F238E27FC236}">
                  <a16:creationId xmlns:a16="http://schemas.microsoft.com/office/drawing/2014/main" id="{2E68A780-6E25-46CE-A41D-52B913BEBEC1}"/>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4" name="Afbeelding 33">
              <a:extLst>
                <a:ext uri="{FF2B5EF4-FFF2-40B4-BE49-F238E27FC236}">
                  <a16:creationId xmlns:a16="http://schemas.microsoft.com/office/drawing/2014/main" id="{25B1A6BE-21CB-4DB9-A354-A5BECD7B4A64}"/>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35" name="Afbeelding 34">
              <a:extLst>
                <a:ext uri="{FF2B5EF4-FFF2-40B4-BE49-F238E27FC236}">
                  <a16:creationId xmlns:a16="http://schemas.microsoft.com/office/drawing/2014/main" id="{6B4E3596-43A9-4C7B-8483-70083B02554C}"/>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36" name="Afbeelding 35">
              <a:extLst>
                <a:ext uri="{FF2B5EF4-FFF2-40B4-BE49-F238E27FC236}">
                  <a16:creationId xmlns:a16="http://schemas.microsoft.com/office/drawing/2014/main" id="{411F44EC-EA70-4370-91D6-CC8FF93AD17F}"/>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2279957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13534"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Wat zit er meestal in een toetje?</a:t>
            </a:r>
            <a:endParaRPr lang="nl-NL" sz="4800" b="1" dirty="0"/>
          </a:p>
        </p:txBody>
      </p:sp>
      <p:pic>
        <p:nvPicPr>
          <p:cNvPr id="6" name="Afbeelding 5">
            <a:extLst>
              <a:ext uri="{FF2B5EF4-FFF2-40B4-BE49-F238E27FC236}">
                <a16:creationId xmlns:a16="http://schemas.microsoft.com/office/drawing/2014/main" id="{BA5B39E7-1BCC-46A5-9DF6-A2127C452467}"/>
              </a:ext>
            </a:extLst>
          </p:cNvPr>
          <p:cNvPicPr>
            <a:picLocks noChangeAspect="1"/>
          </p:cNvPicPr>
          <p:nvPr/>
        </p:nvPicPr>
        <p:blipFill rotWithShape="1">
          <a:blip r:embed="rId3"/>
          <a:srcRect l="46664" t="4606" r="1520"/>
          <a:stretch/>
        </p:blipFill>
        <p:spPr>
          <a:xfrm>
            <a:off x="7692987" y="1650631"/>
            <a:ext cx="2892287" cy="3115799"/>
          </a:xfrm>
          <a:prstGeom prst="rect">
            <a:avLst/>
          </a:prstGeom>
        </p:spPr>
      </p:pic>
      <p:pic>
        <p:nvPicPr>
          <p:cNvPr id="16" name="Afbeelding 15">
            <a:extLst>
              <a:ext uri="{FF2B5EF4-FFF2-40B4-BE49-F238E27FC236}">
                <a16:creationId xmlns:a16="http://schemas.microsoft.com/office/drawing/2014/main" id="{266D642F-8A22-44D1-91F3-7A0400F3620E}"/>
              </a:ext>
            </a:extLst>
          </p:cNvPr>
          <p:cNvPicPr>
            <a:picLocks noChangeAspect="1"/>
          </p:cNvPicPr>
          <p:nvPr/>
        </p:nvPicPr>
        <p:blipFill>
          <a:blip r:embed="rId4"/>
          <a:stretch>
            <a:fillRect/>
          </a:stretch>
        </p:blipFill>
        <p:spPr>
          <a:xfrm>
            <a:off x="1293553" y="1650631"/>
            <a:ext cx="5236430" cy="3117312"/>
          </a:xfrm>
          <a:prstGeom prst="rect">
            <a:avLst/>
          </a:prstGeom>
        </p:spPr>
      </p:pic>
      <p:pic>
        <p:nvPicPr>
          <p:cNvPr id="17" name="Afbeelding 16">
            <a:extLst>
              <a:ext uri="{FF2B5EF4-FFF2-40B4-BE49-F238E27FC236}">
                <a16:creationId xmlns:a16="http://schemas.microsoft.com/office/drawing/2014/main" id="{A746CF52-52A6-4242-A996-9EE9A859E5F5}"/>
              </a:ext>
            </a:extLst>
          </p:cNvPr>
          <p:cNvPicPr>
            <a:picLocks noChangeAspect="1"/>
          </p:cNvPicPr>
          <p:nvPr/>
        </p:nvPicPr>
        <p:blipFill>
          <a:blip r:embed="rId5"/>
          <a:stretch>
            <a:fillRect/>
          </a:stretch>
        </p:blipFill>
        <p:spPr>
          <a:xfrm>
            <a:off x="4408645" y="3940313"/>
            <a:ext cx="4124386" cy="2803293"/>
          </a:xfrm>
          <a:prstGeom prst="rect">
            <a:avLst/>
          </a:prstGeom>
        </p:spPr>
      </p:pic>
      <p:grpSp>
        <p:nvGrpSpPr>
          <p:cNvPr id="19" name="Groep 18">
            <a:extLst>
              <a:ext uri="{FF2B5EF4-FFF2-40B4-BE49-F238E27FC236}">
                <a16:creationId xmlns:a16="http://schemas.microsoft.com/office/drawing/2014/main" id="{BD8ECBD2-83C4-4E10-9A38-781C5D9791CD}"/>
              </a:ext>
            </a:extLst>
          </p:cNvPr>
          <p:cNvGrpSpPr/>
          <p:nvPr/>
        </p:nvGrpSpPr>
        <p:grpSpPr>
          <a:xfrm>
            <a:off x="-39323" y="414621"/>
            <a:ext cx="1119821" cy="6292407"/>
            <a:chOff x="-39323" y="414621"/>
            <a:chExt cx="1119821" cy="6292407"/>
          </a:xfrm>
        </p:grpSpPr>
        <p:pic>
          <p:nvPicPr>
            <p:cNvPr id="21" name="Afbeelding 20">
              <a:extLst>
                <a:ext uri="{FF2B5EF4-FFF2-40B4-BE49-F238E27FC236}">
                  <a16:creationId xmlns:a16="http://schemas.microsoft.com/office/drawing/2014/main" id="{44A5ABBE-FD05-4F49-8C00-22E8199C972B}"/>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22" name="Afbeelding 21">
              <a:extLst>
                <a:ext uri="{FF2B5EF4-FFF2-40B4-BE49-F238E27FC236}">
                  <a16:creationId xmlns:a16="http://schemas.microsoft.com/office/drawing/2014/main" id="{C65FA524-C353-4CD5-8428-9F3280562282}"/>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23" name="Afbeelding 22">
              <a:extLst>
                <a:ext uri="{FF2B5EF4-FFF2-40B4-BE49-F238E27FC236}">
                  <a16:creationId xmlns:a16="http://schemas.microsoft.com/office/drawing/2014/main" id="{EEA681DC-B51A-4E97-8DD6-D215A18DAD43}"/>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24" name="Picture 2" descr="Ice Cream, Dessert, Sweet, Café, De Behandeling">
              <a:extLst>
                <a:ext uri="{FF2B5EF4-FFF2-40B4-BE49-F238E27FC236}">
                  <a16:creationId xmlns:a16="http://schemas.microsoft.com/office/drawing/2014/main" id="{91FCAE5E-93ED-4BB8-9944-65DD10BE3E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14967867-2A9E-4AF6-9625-D4B329385112}"/>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0" name="Groep 29">
            <a:extLst>
              <a:ext uri="{FF2B5EF4-FFF2-40B4-BE49-F238E27FC236}">
                <a16:creationId xmlns:a16="http://schemas.microsoft.com/office/drawing/2014/main" id="{D352C0F1-0372-41A5-8F5B-603783F0F6E1}"/>
              </a:ext>
            </a:extLst>
          </p:cNvPr>
          <p:cNvGrpSpPr/>
          <p:nvPr/>
        </p:nvGrpSpPr>
        <p:grpSpPr>
          <a:xfrm>
            <a:off x="10725840" y="552151"/>
            <a:ext cx="1415903" cy="6094088"/>
            <a:chOff x="10725840" y="552151"/>
            <a:chExt cx="1415903" cy="6094088"/>
          </a:xfrm>
        </p:grpSpPr>
        <p:pic>
          <p:nvPicPr>
            <p:cNvPr id="31" name="Afbeelding 30">
              <a:extLst>
                <a:ext uri="{FF2B5EF4-FFF2-40B4-BE49-F238E27FC236}">
                  <a16:creationId xmlns:a16="http://schemas.microsoft.com/office/drawing/2014/main" id="{0A74CB8D-BDF4-44CE-AC2C-456F3E4055AE}"/>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2" name="Afbeelding 31">
              <a:extLst>
                <a:ext uri="{FF2B5EF4-FFF2-40B4-BE49-F238E27FC236}">
                  <a16:creationId xmlns:a16="http://schemas.microsoft.com/office/drawing/2014/main" id="{46F19B6E-64C0-49BD-9DF7-D942F5359347}"/>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3" name="Afbeelding 32">
              <a:extLst>
                <a:ext uri="{FF2B5EF4-FFF2-40B4-BE49-F238E27FC236}">
                  <a16:creationId xmlns:a16="http://schemas.microsoft.com/office/drawing/2014/main" id="{94875239-B20D-490A-A29C-6FF65468D02B}"/>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34" name="Afbeelding 33">
              <a:extLst>
                <a:ext uri="{FF2B5EF4-FFF2-40B4-BE49-F238E27FC236}">
                  <a16:creationId xmlns:a16="http://schemas.microsoft.com/office/drawing/2014/main" id="{F836775C-3141-4339-9A1A-07C37B69FC4F}"/>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35" name="Afbeelding 34">
              <a:extLst>
                <a:ext uri="{FF2B5EF4-FFF2-40B4-BE49-F238E27FC236}">
                  <a16:creationId xmlns:a16="http://schemas.microsoft.com/office/drawing/2014/main" id="{F319324E-7AE6-4F28-8348-DB3B4D4830D6}"/>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2923978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13534"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Waar zit melk in?</a:t>
            </a:r>
            <a:endParaRPr lang="nl-NL" sz="4800" b="1" dirty="0"/>
          </a:p>
        </p:txBody>
      </p:sp>
      <p:pic>
        <p:nvPicPr>
          <p:cNvPr id="11" name="Afbeelding 10">
            <a:extLst>
              <a:ext uri="{FF2B5EF4-FFF2-40B4-BE49-F238E27FC236}">
                <a16:creationId xmlns:a16="http://schemas.microsoft.com/office/drawing/2014/main" id="{F405E4DE-3834-48F5-9BBE-CDA970785130}"/>
              </a:ext>
            </a:extLst>
          </p:cNvPr>
          <p:cNvPicPr>
            <a:picLocks noChangeAspect="1"/>
          </p:cNvPicPr>
          <p:nvPr/>
        </p:nvPicPr>
        <p:blipFill rotWithShape="1">
          <a:blip r:embed="rId3"/>
          <a:srcRect l="22524" t="25419"/>
          <a:stretch/>
        </p:blipFill>
        <p:spPr>
          <a:xfrm>
            <a:off x="1554520" y="1650918"/>
            <a:ext cx="5855171" cy="3756132"/>
          </a:xfrm>
          <a:prstGeom prst="rect">
            <a:avLst/>
          </a:prstGeom>
        </p:spPr>
      </p:pic>
      <p:pic>
        <p:nvPicPr>
          <p:cNvPr id="14" name="Afbeelding 13">
            <a:extLst>
              <a:ext uri="{FF2B5EF4-FFF2-40B4-BE49-F238E27FC236}">
                <a16:creationId xmlns:a16="http://schemas.microsoft.com/office/drawing/2014/main" id="{B73D813D-0734-4CA0-B898-CC9712E6B5B1}"/>
              </a:ext>
            </a:extLst>
          </p:cNvPr>
          <p:cNvPicPr>
            <a:picLocks noChangeAspect="1"/>
          </p:cNvPicPr>
          <p:nvPr/>
        </p:nvPicPr>
        <p:blipFill>
          <a:blip r:embed="rId4"/>
          <a:stretch>
            <a:fillRect/>
          </a:stretch>
        </p:blipFill>
        <p:spPr>
          <a:xfrm>
            <a:off x="7564542" y="1650804"/>
            <a:ext cx="3089617" cy="1737910"/>
          </a:xfrm>
          <a:prstGeom prst="rect">
            <a:avLst/>
          </a:prstGeom>
        </p:spPr>
      </p:pic>
      <p:pic>
        <p:nvPicPr>
          <p:cNvPr id="15" name="Afbeelding 14">
            <a:extLst>
              <a:ext uri="{FF2B5EF4-FFF2-40B4-BE49-F238E27FC236}">
                <a16:creationId xmlns:a16="http://schemas.microsoft.com/office/drawing/2014/main" id="{74CEF075-F893-4491-9212-278D5F31EC2E}"/>
              </a:ext>
            </a:extLst>
          </p:cNvPr>
          <p:cNvPicPr>
            <a:picLocks noChangeAspect="1"/>
          </p:cNvPicPr>
          <p:nvPr/>
        </p:nvPicPr>
        <p:blipFill>
          <a:blip r:embed="rId5"/>
          <a:stretch>
            <a:fillRect/>
          </a:stretch>
        </p:blipFill>
        <p:spPr>
          <a:xfrm flipH="1">
            <a:off x="7564542" y="3388714"/>
            <a:ext cx="3072253" cy="2049768"/>
          </a:xfrm>
          <a:prstGeom prst="rect">
            <a:avLst/>
          </a:prstGeom>
        </p:spPr>
      </p:pic>
      <p:sp>
        <p:nvSpPr>
          <p:cNvPr id="6" name="Tekstvak 5">
            <a:extLst>
              <a:ext uri="{FF2B5EF4-FFF2-40B4-BE49-F238E27FC236}">
                <a16:creationId xmlns:a16="http://schemas.microsoft.com/office/drawing/2014/main" id="{5EFA1189-8AFF-4D93-8C4D-C7E11AF0E1EC}"/>
              </a:ext>
            </a:extLst>
          </p:cNvPr>
          <p:cNvSpPr txBox="1"/>
          <p:nvPr/>
        </p:nvSpPr>
        <p:spPr>
          <a:xfrm>
            <a:off x="1554520" y="5438482"/>
            <a:ext cx="8982179" cy="1861087"/>
          </a:xfrm>
          <a:prstGeom prst="rect">
            <a:avLst/>
          </a:prstGeom>
          <a:noFill/>
        </p:spPr>
        <p:txBody>
          <a:bodyPr wrap="square" rtlCol="0">
            <a:spAutoFit/>
          </a:bodyPr>
          <a:lstStyle/>
          <a:p>
            <a:r>
              <a:rPr lang="nl-NL" dirty="0"/>
              <a:t>Regels quiz</a:t>
            </a:r>
          </a:p>
          <a:p>
            <a:r>
              <a:rPr lang="nl-NL" sz="1400" dirty="0"/>
              <a:t>Ga allemaal staan</a:t>
            </a:r>
          </a:p>
          <a:p>
            <a:pPr>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Is het ja/wel, dan steek je je arm in de lucht.  Is het nee/niet, dan laat je je armen omlaag.</a:t>
            </a:r>
          </a:p>
          <a:p>
            <a:pPr>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Heb je het fout, dan ga je zitten </a:t>
            </a:r>
            <a:r>
              <a:rPr lang="nl-NL" sz="1400" dirty="0">
                <a:latin typeface="Calibri" panose="020F0502020204030204" pitchFamily="34" charset="0"/>
                <a:ea typeface="Calibri" panose="020F0502020204030204" pitchFamily="34" charset="0"/>
                <a:cs typeface="Times New Roman" panose="02020603050405020304" pitchFamily="18" charset="0"/>
              </a:rPr>
              <a:t>e</a:t>
            </a:r>
            <a:r>
              <a:rPr lang="nl-NL" sz="1400" dirty="0">
                <a:effectLst/>
                <a:latin typeface="Calibri" panose="020F0502020204030204" pitchFamily="34" charset="0"/>
                <a:ea typeface="Calibri" panose="020F0502020204030204" pitchFamily="34" charset="0"/>
                <a:cs typeface="Times New Roman" panose="02020603050405020304" pitchFamily="18" charset="0"/>
              </a:rPr>
              <a:t>n heb je het goed, dan mag je blijven staan.</a:t>
            </a:r>
          </a:p>
          <a:p>
            <a:pPr>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De winnaar is de laatste die blijft staan.</a:t>
            </a:r>
          </a:p>
          <a:p>
            <a:endParaRPr lang="nl-NL" dirty="0"/>
          </a:p>
        </p:txBody>
      </p:sp>
      <p:grpSp>
        <p:nvGrpSpPr>
          <p:cNvPr id="21" name="Groep 20">
            <a:extLst>
              <a:ext uri="{FF2B5EF4-FFF2-40B4-BE49-F238E27FC236}">
                <a16:creationId xmlns:a16="http://schemas.microsoft.com/office/drawing/2014/main" id="{9A0E8EA5-7C37-41E8-9F0C-8C1F42D09FCA}"/>
              </a:ext>
            </a:extLst>
          </p:cNvPr>
          <p:cNvGrpSpPr/>
          <p:nvPr/>
        </p:nvGrpSpPr>
        <p:grpSpPr>
          <a:xfrm>
            <a:off x="-39323" y="414621"/>
            <a:ext cx="1119821" cy="6292407"/>
            <a:chOff x="-39323" y="414621"/>
            <a:chExt cx="1119821" cy="6292407"/>
          </a:xfrm>
        </p:grpSpPr>
        <p:pic>
          <p:nvPicPr>
            <p:cNvPr id="22" name="Afbeelding 21">
              <a:extLst>
                <a:ext uri="{FF2B5EF4-FFF2-40B4-BE49-F238E27FC236}">
                  <a16:creationId xmlns:a16="http://schemas.microsoft.com/office/drawing/2014/main" id="{5728B1C9-F038-4F9A-B9A3-E349594457F9}"/>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23" name="Afbeelding 22">
              <a:extLst>
                <a:ext uri="{FF2B5EF4-FFF2-40B4-BE49-F238E27FC236}">
                  <a16:creationId xmlns:a16="http://schemas.microsoft.com/office/drawing/2014/main" id="{F9D91853-2282-435B-A64C-3C69F297BC54}"/>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24" name="Afbeelding 23">
              <a:extLst>
                <a:ext uri="{FF2B5EF4-FFF2-40B4-BE49-F238E27FC236}">
                  <a16:creationId xmlns:a16="http://schemas.microsoft.com/office/drawing/2014/main" id="{E11747F5-7F9C-43D8-AAC1-EB120C99009E}"/>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29" name="Picture 2" descr="Ice Cream, Dessert, Sweet, Café, De Behandeling">
              <a:extLst>
                <a:ext uri="{FF2B5EF4-FFF2-40B4-BE49-F238E27FC236}">
                  <a16:creationId xmlns:a16="http://schemas.microsoft.com/office/drawing/2014/main" id="{C42ADDBC-24E6-4C62-B0DF-B1C6C40D85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a:extLst>
                <a:ext uri="{FF2B5EF4-FFF2-40B4-BE49-F238E27FC236}">
                  <a16:creationId xmlns:a16="http://schemas.microsoft.com/office/drawing/2014/main" id="{4DB802FC-31D9-4F22-A149-43F8B5E7B1A5}"/>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1" name="Groep 30">
            <a:extLst>
              <a:ext uri="{FF2B5EF4-FFF2-40B4-BE49-F238E27FC236}">
                <a16:creationId xmlns:a16="http://schemas.microsoft.com/office/drawing/2014/main" id="{BF5610F3-CF30-4527-96F0-42D8E34BB98C}"/>
              </a:ext>
            </a:extLst>
          </p:cNvPr>
          <p:cNvGrpSpPr/>
          <p:nvPr/>
        </p:nvGrpSpPr>
        <p:grpSpPr>
          <a:xfrm>
            <a:off x="10725840" y="552151"/>
            <a:ext cx="1415903" cy="6094088"/>
            <a:chOff x="10725840" y="552151"/>
            <a:chExt cx="1415903" cy="6094088"/>
          </a:xfrm>
        </p:grpSpPr>
        <p:pic>
          <p:nvPicPr>
            <p:cNvPr id="32" name="Afbeelding 31">
              <a:extLst>
                <a:ext uri="{FF2B5EF4-FFF2-40B4-BE49-F238E27FC236}">
                  <a16:creationId xmlns:a16="http://schemas.microsoft.com/office/drawing/2014/main" id="{6A6F791F-7BDF-40AD-A8CF-576C7679D1C1}"/>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3" name="Afbeelding 32">
              <a:extLst>
                <a:ext uri="{FF2B5EF4-FFF2-40B4-BE49-F238E27FC236}">
                  <a16:creationId xmlns:a16="http://schemas.microsoft.com/office/drawing/2014/main" id="{76A5B78E-2EF9-4438-922F-E3B2B6971EDF}"/>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4" name="Afbeelding 33">
              <a:extLst>
                <a:ext uri="{FF2B5EF4-FFF2-40B4-BE49-F238E27FC236}">
                  <a16:creationId xmlns:a16="http://schemas.microsoft.com/office/drawing/2014/main" id="{84118AD0-6130-4CCC-BFF7-DCF4F0AB1F8E}"/>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35" name="Afbeelding 34">
              <a:extLst>
                <a:ext uri="{FF2B5EF4-FFF2-40B4-BE49-F238E27FC236}">
                  <a16:creationId xmlns:a16="http://schemas.microsoft.com/office/drawing/2014/main" id="{2BF5ADCF-5ADE-4628-B1BD-27E05BC12F88}"/>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36" name="Afbeelding 35">
              <a:extLst>
                <a:ext uri="{FF2B5EF4-FFF2-40B4-BE49-F238E27FC236}">
                  <a16:creationId xmlns:a16="http://schemas.microsoft.com/office/drawing/2014/main" id="{925984EB-E6F0-4A00-8337-543BB17E397C}"/>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394392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a:t>
            </a:r>
            <a:r>
              <a:rPr lang="nl-NL" sz="4800" b="1" dirty="0">
                <a:ea typeface="Eater"/>
                <a:cs typeface="Eater"/>
                <a:sym typeface="Eater"/>
              </a:rPr>
              <a:t>Waarom deze les?</a:t>
            </a:r>
            <a:endParaRPr lang="nl-NL" sz="4800" b="1" dirty="0"/>
          </a:p>
        </p:txBody>
      </p:sp>
      <p:pic>
        <p:nvPicPr>
          <p:cNvPr id="18" name="Picture 1">
            <a:extLst>
              <a:ext uri="{FF2B5EF4-FFF2-40B4-BE49-F238E27FC236}">
                <a16:creationId xmlns:a16="http://schemas.microsoft.com/office/drawing/2014/main" id="{394A7523-A65A-4A28-BC98-2259EB27D2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15" t="4535" r="16580" b="8130"/>
          <a:stretch/>
        </p:blipFill>
        <p:spPr>
          <a:xfrm>
            <a:off x="1775534" y="2840854"/>
            <a:ext cx="2290439" cy="28053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3">
            <a:extLst>
              <a:ext uri="{FF2B5EF4-FFF2-40B4-BE49-F238E27FC236}">
                <a16:creationId xmlns:a16="http://schemas.microsoft.com/office/drawing/2014/main" id="{F02BA69B-D117-45A1-A06D-41EDD126A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1738" y="3027284"/>
            <a:ext cx="2848075" cy="251681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5">
            <a:extLst>
              <a:ext uri="{FF2B5EF4-FFF2-40B4-BE49-F238E27FC236}">
                <a16:creationId xmlns:a16="http://schemas.microsoft.com/office/drawing/2014/main" id="{A4CB188F-736B-4DE1-82AB-0D0411F740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8293" y="2928889"/>
            <a:ext cx="2792767" cy="279276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3" name="TextBox 7">
            <a:extLst>
              <a:ext uri="{FF2B5EF4-FFF2-40B4-BE49-F238E27FC236}">
                <a16:creationId xmlns:a16="http://schemas.microsoft.com/office/drawing/2014/main" id="{4F1F755A-5226-4AF5-BEAC-B6DFF1FD8F42}"/>
              </a:ext>
            </a:extLst>
          </p:cNvPr>
          <p:cNvSpPr txBox="1"/>
          <p:nvPr/>
        </p:nvSpPr>
        <p:spPr>
          <a:xfrm>
            <a:off x="1463524" y="5787863"/>
            <a:ext cx="2975428" cy="400110"/>
          </a:xfrm>
          <a:prstGeom prst="rect">
            <a:avLst/>
          </a:prstGeom>
          <a:noFill/>
        </p:spPr>
        <p:txBody>
          <a:bodyPr wrap="square" rtlCol="0">
            <a:spAutoFit/>
          </a:bodyPr>
          <a:lstStyle/>
          <a:p>
            <a:pPr algn="ctr"/>
            <a:r>
              <a:rPr lang="en-US" sz="2000" b="1" dirty="0" err="1">
                <a:solidFill>
                  <a:srgbClr val="000000"/>
                </a:solidFill>
                <a:latin typeface="Corbel" panose="020B0503020204020204" pitchFamily="34" charset="0"/>
              </a:rPr>
              <a:t>Goed</a:t>
            </a:r>
            <a:r>
              <a:rPr lang="en-US" sz="2000" b="1" dirty="0">
                <a:solidFill>
                  <a:srgbClr val="000000"/>
                </a:solidFill>
                <a:latin typeface="Corbel" panose="020B0503020204020204" pitchFamily="34" charset="0"/>
              </a:rPr>
              <a:t> </a:t>
            </a:r>
            <a:r>
              <a:rPr lang="en-US" sz="2000" b="1" dirty="0" err="1">
                <a:solidFill>
                  <a:srgbClr val="000000"/>
                </a:solidFill>
                <a:latin typeface="Corbel" panose="020B0503020204020204" pitchFamily="34" charset="0"/>
              </a:rPr>
              <a:t>voor</a:t>
            </a:r>
            <a:r>
              <a:rPr lang="en-US" sz="2000" b="1" dirty="0">
                <a:solidFill>
                  <a:srgbClr val="000000"/>
                </a:solidFill>
                <a:latin typeface="Corbel" panose="020B0503020204020204" pitchFamily="34" charset="0"/>
              </a:rPr>
              <a:t> je </a:t>
            </a:r>
            <a:r>
              <a:rPr lang="en-US" sz="2000" b="1" dirty="0" err="1">
                <a:solidFill>
                  <a:srgbClr val="000000"/>
                </a:solidFill>
                <a:latin typeface="Corbel" panose="020B0503020204020204" pitchFamily="34" charset="0"/>
              </a:rPr>
              <a:t>gezondheid</a:t>
            </a:r>
            <a:endParaRPr lang="en-IE" sz="2000" b="1" dirty="0">
              <a:solidFill>
                <a:srgbClr val="000000"/>
              </a:solidFill>
              <a:latin typeface="Corbel" panose="020B0503020204020204" pitchFamily="34" charset="0"/>
            </a:endParaRPr>
          </a:p>
        </p:txBody>
      </p:sp>
      <p:sp>
        <p:nvSpPr>
          <p:cNvPr id="24" name="TextBox 28">
            <a:extLst>
              <a:ext uri="{FF2B5EF4-FFF2-40B4-BE49-F238E27FC236}">
                <a16:creationId xmlns:a16="http://schemas.microsoft.com/office/drawing/2014/main" id="{1E45AE1A-EA33-4733-8CBA-730222AC5FE6}"/>
              </a:ext>
            </a:extLst>
          </p:cNvPr>
          <p:cNvSpPr txBox="1"/>
          <p:nvPr/>
        </p:nvSpPr>
        <p:spPr>
          <a:xfrm>
            <a:off x="4693073" y="5787863"/>
            <a:ext cx="2616740" cy="707886"/>
          </a:xfrm>
          <a:prstGeom prst="rect">
            <a:avLst/>
          </a:prstGeom>
          <a:noFill/>
        </p:spPr>
        <p:txBody>
          <a:bodyPr wrap="square" rtlCol="0">
            <a:spAutoFit/>
          </a:bodyPr>
          <a:lstStyle/>
          <a:p>
            <a:pPr algn="ctr"/>
            <a:r>
              <a:rPr lang="en-US" sz="2000" b="1" dirty="0" err="1">
                <a:solidFill>
                  <a:srgbClr val="000000"/>
                </a:solidFill>
                <a:latin typeface="Corbel" panose="020B0503020204020204" pitchFamily="34" charset="0"/>
              </a:rPr>
              <a:t>Goed</a:t>
            </a:r>
            <a:r>
              <a:rPr lang="en-US" sz="2000" b="1" dirty="0">
                <a:solidFill>
                  <a:srgbClr val="000000"/>
                </a:solidFill>
                <a:latin typeface="Corbel" panose="020B0503020204020204" pitchFamily="34" charset="0"/>
              </a:rPr>
              <a:t> voor </a:t>
            </a:r>
            <a:r>
              <a:rPr lang="en-US" sz="2000" b="1" dirty="0" err="1">
                <a:solidFill>
                  <a:srgbClr val="000000"/>
                </a:solidFill>
                <a:latin typeface="Corbel" panose="020B0503020204020204" pitchFamily="34" charset="0"/>
              </a:rPr>
              <a:t>dierenwelzijn</a:t>
            </a:r>
            <a:endParaRPr lang="en-IE" sz="2000" b="1" dirty="0">
              <a:solidFill>
                <a:srgbClr val="000000"/>
              </a:solidFill>
              <a:latin typeface="Corbel" panose="020B0503020204020204" pitchFamily="34" charset="0"/>
            </a:endParaRPr>
          </a:p>
        </p:txBody>
      </p:sp>
      <p:sp>
        <p:nvSpPr>
          <p:cNvPr id="29" name="TextBox 31">
            <a:extLst>
              <a:ext uri="{FF2B5EF4-FFF2-40B4-BE49-F238E27FC236}">
                <a16:creationId xmlns:a16="http://schemas.microsoft.com/office/drawing/2014/main" id="{BDB9E305-AACD-4FCA-8C75-7E09DEB85E00}"/>
              </a:ext>
            </a:extLst>
          </p:cNvPr>
          <p:cNvSpPr txBox="1"/>
          <p:nvPr/>
        </p:nvSpPr>
        <p:spPr>
          <a:xfrm>
            <a:off x="8025321" y="5787863"/>
            <a:ext cx="2616740" cy="400110"/>
          </a:xfrm>
          <a:prstGeom prst="rect">
            <a:avLst/>
          </a:prstGeom>
          <a:noFill/>
        </p:spPr>
        <p:txBody>
          <a:bodyPr wrap="square" rtlCol="0">
            <a:spAutoFit/>
          </a:bodyPr>
          <a:lstStyle/>
          <a:p>
            <a:pPr algn="ctr"/>
            <a:r>
              <a:rPr lang="en-US" sz="2000" b="1" dirty="0" err="1">
                <a:latin typeface="Corbel" panose="020B0503020204020204" pitchFamily="34" charset="0"/>
              </a:rPr>
              <a:t>Goed</a:t>
            </a:r>
            <a:r>
              <a:rPr lang="en-US" sz="2000" b="1" dirty="0">
                <a:latin typeface="Corbel" panose="020B0503020204020204" pitchFamily="34" charset="0"/>
              </a:rPr>
              <a:t> voor de </a:t>
            </a:r>
            <a:r>
              <a:rPr lang="en-US" sz="2000" b="1" dirty="0" err="1">
                <a:latin typeface="Corbel" panose="020B0503020204020204" pitchFamily="34" charset="0"/>
              </a:rPr>
              <a:t>aarde</a:t>
            </a:r>
            <a:endParaRPr lang="en-IE" sz="2000" b="1" dirty="0">
              <a:latin typeface="Corbel" panose="020B0503020204020204" pitchFamily="34" charset="0"/>
            </a:endParaRPr>
          </a:p>
        </p:txBody>
      </p:sp>
      <p:grpSp>
        <p:nvGrpSpPr>
          <p:cNvPr id="22" name="Groep 21">
            <a:extLst>
              <a:ext uri="{FF2B5EF4-FFF2-40B4-BE49-F238E27FC236}">
                <a16:creationId xmlns:a16="http://schemas.microsoft.com/office/drawing/2014/main" id="{7171596E-FF89-4E2A-A3B5-073E397C3960}"/>
              </a:ext>
            </a:extLst>
          </p:cNvPr>
          <p:cNvGrpSpPr/>
          <p:nvPr/>
        </p:nvGrpSpPr>
        <p:grpSpPr>
          <a:xfrm>
            <a:off x="-39323" y="414621"/>
            <a:ext cx="1119821" cy="6292407"/>
            <a:chOff x="-39323" y="414621"/>
            <a:chExt cx="1119821" cy="6292407"/>
          </a:xfrm>
        </p:grpSpPr>
        <p:pic>
          <p:nvPicPr>
            <p:cNvPr id="30" name="Afbeelding 29">
              <a:extLst>
                <a:ext uri="{FF2B5EF4-FFF2-40B4-BE49-F238E27FC236}">
                  <a16:creationId xmlns:a16="http://schemas.microsoft.com/office/drawing/2014/main" id="{99B54BA2-F382-4AC4-A8A7-95C945BAE3F2}"/>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31" name="Afbeelding 30">
              <a:extLst>
                <a:ext uri="{FF2B5EF4-FFF2-40B4-BE49-F238E27FC236}">
                  <a16:creationId xmlns:a16="http://schemas.microsoft.com/office/drawing/2014/main" id="{D382F9C1-D498-47C0-A104-D2F02F2B03EB}"/>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32" name="Afbeelding 31">
              <a:extLst>
                <a:ext uri="{FF2B5EF4-FFF2-40B4-BE49-F238E27FC236}">
                  <a16:creationId xmlns:a16="http://schemas.microsoft.com/office/drawing/2014/main" id="{EF968325-9F91-4595-8EE5-3EFC875D76DD}"/>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3" name="Picture 2" descr="Ice Cream, Dessert, Sweet, Café, De Behandeling">
              <a:extLst>
                <a:ext uri="{FF2B5EF4-FFF2-40B4-BE49-F238E27FC236}">
                  <a16:creationId xmlns:a16="http://schemas.microsoft.com/office/drawing/2014/main" id="{6E6C7248-E1F5-4C1B-BE8F-224E117199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4" name="Afbeelding 33">
              <a:extLst>
                <a:ext uri="{FF2B5EF4-FFF2-40B4-BE49-F238E27FC236}">
                  <a16:creationId xmlns:a16="http://schemas.microsoft.com/office/drawing/2014/main" id="{A5B58217-2CC4-48DA-B54C-2582EE26003F}"/>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5" name="Groep 34">
            <a:extLst>
              <a:ext uri="{FF2B5EF4-FFF2-40B4-BE49-F238E27FC236}">
                <a16:creationId xmlns:a16="http://schemas.microsoft.com/office/drawing/2014/main" id="{9B010538-3A99-4C1C-9410-408906736862}"/>
              </a:ext>
            </a:extLst>
          </p:cNvPr>
          <p:cNvGrpSpPr/>
          <p:nvPr/>
        </p:nvGrpSpPr>
        <p:grpSpPr>
          <a:xfrm>
            <a:off x="10725840" y="552151"/>
            <a:ext cx="1415903" cy="6094088"/>
            <a:chOff x="10725840" y="552151"/>
            <a:chExt cx="1415903" cy="6094088"/>
          </a:xfrm>
        </p:grpSpPr>
        <p:pic>
          <p:nvPicPr>
            <p:cNvPr id="36" name="Afbeelding 35">
              <a:extLst>
                <a:ext uri="{FF2B5EF4-FFF2-40B4-BE49-F238E27FC236}">
                  <a16:creationId xmlns:a16="http://schemas.microsoft.com/office/drawing/2014/main" id="{20D2C370-ECC2-437B-8C83-0705DCC3C9D2}"/>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7" name="Afbeelding 36">
              <a:extLst>
                <a:ext uri="{FF2B5EF4-FFF2-40B4-BE49-F238E27FC236}">
                  <a16:creationId xmlns:a16="http://schemas.microsoft.com/office/drawing/2014/main" id="{98C0112E-DF66-46FC-97A3-0D86EF7EB54A}"/>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8" name="Afbeelding 37">
              <a:extLst>
                <a:ext uri="{FF2B5EF4-FFF2-40B4-BE49-F238E27FC236}">
                  <a16:creationId xmlns:a16="http://schemas.microsoft.com/office/drawing/2014/main" id="{33449A80-4562-4103-ACFA-CA742F05343B}"/>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39" name="Afbeelding 38">
              <a:extLst>
                <a:ext uri="{FF2B5EF4-FFF2-40B4-BE49-F238E27FC236}">
                  <a16:creationId xmlns:a16="http://schemas.microsoft.com/office/drawing/2014/main" id="{149FEB99-93FD-4BBE-B561-D3D0B04EF6E5}"/>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40" name="Afbeelding 39">
              <a:extLst>
                <a:ext uri="{FF2B5EF4-FFF2-40B4-BE49-F238E27FC236}">
                  <a16:creationId xmlns:a16="http://schemas.microsoft.com/office/drawing/2014/main" id="{9BFF1F5E-5457-476B-A32D-D7BA4C422081}"/>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23778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M</a:t>
            </a:r>
            <a:r>
              <a:rPr lang="nl-NL" sz="4800" b="1" dirty="0">
                <a:ea typeface="Eater"/>
                <a:cs typeface="Eater"/>
                <a:sym typeface="Eater"/>
              </a:rPr>
              <a:t>elk en Gezondheid</a:t>
            </a:r>
            <a:endParaRPr lang="nl-NL" sz="4800" b="1" dirty="0"/>
          </a:p>
        </p:txBody>
      </p:sp>
      <p:sp>
        <p:nvSpPr>
          <p:cNvPr id="23" name="TextBox 7">
            <a:extLst>
              <a:ext uri="{FF2B5EF4-FFF2-40B4-BE49-F238E27FC236}">
                <a16:creationId xmlns:a16="http://schemas.microsoft.com/office/drawing/2014/main" id="{4F1F755A-5226-4AF5-BEAC-B6DFF1FD8F42}"/>
              </a:ext>
            </a:extLst>
          </p:cNvPr>
          <p:cNvSpPr txBox="1"/>
          <p:nvPr/>
        </p:nvSpPr>
        <p:spPr>
          <a:xfrm>
            <a:off x="1892175" y="1436154"/>
            <a:ext cx="9429763" cy="707886"/>
          </a:xfrm>
          <a:prstGeom prst="rect">
            <a:avLst/>
          </a:prstGeom>
          <a:noFill/>
        </p:spPr>
        <p:txBody>
          <a:bodyPr wrap="square" rtlCol="0">
            <a:spAutoFit/>
          </a:bodyPr>
          <a:lstStyle/>
          <a:p>
            <a:pPr algn="ctr"/>
            <a:r>
              <a:rPr lang="en-US" sz="2000" b="1" dirty="0">
                <a:solidFill>
                  <a:srgbClr val="000000"/>
                </a:solidFill>
                <a:latin typeface="Corbel" panose="020B0503020204020204" pitchFamily="34" charset="0"/>
              </a:rPr>
              <a:t>Wat zit er in </a:t>
            </a:r>
            <a:r>
              <a:rPr lang="en-US" sz="2000" b="1" dirty="0" err="1">
                <a:solidFill>
                  <a:srgbClr val="000000"/>
                </a:solidFill>
                <a:latin typeface="Corbel" panose="020B0503020204020204" pitchFamily="34" charset="0"/>
              </a:rPr>
              <a:t>melk</a:t>
            </a:r>
            <a:r>
              <a:rPr lang="en-US" sz="2000" b="1" dirty="0">
                <a:solidFill>
                  <a:srgbClr val="000000"/>
                </a:solidFill>
                <a:latin typeface="Corbel" panose="020B0503020204020204" pitchFamily="34" charset="0"/>
              </a:rPr>
              <a:t> </a:t>
            </a:r>
            <a:r>
              <a:rPr lang="en-US" sz="2000" b="1" dirty="0" err="1">
                <a:solidFill>
                  <a:srgbClr val="000000"/>
                </a:solidFill>
                <a:latin typeface="Corbel" panose="020B0503020204020204" pitchFamily="34" charset="0"/>
              </a:rPr>
              <a:t>naast</a:t>
            </a:r>
            <a:r>
              <a:rPr lang="en-US" sz="2000" b="1" dirty="0">
                <a:solidFill>
                  <a:srgbClr val="000000"/>
                </a:solidFill>
                <a:latin typeface="Corbel" panose="020B0503020204020204" pitchFamily="34" charset="0"/>
              </a:rPr>
              <a:t> water?</a:t>
            </a:r>
          </a:p>
          <a:p>
            <a:r>
              <a:rPr lang="en-US" sz="2000" dirty="0" err="1">
                <a:solidFill>
                  <a:srgbClr val="000000"/>
                </a:solidFill>
                <a:latin typeface="Corbel" panose="020B0503020204020204" pitchFamily="34" charset="0"/>
              </a:rPr>
              <a:t>Eiwit</a:t>
            </a:r>
            <a:r>
              <a:rPr lang="en-IE" sz="2000" b="1" dirty="0">
                <a:solidFill>
                  <a:srgbClr val="000000"/>
                </a:solidFill>
                <a:latin typeface="Corbel" panose="020B0503020204020204" pitchFamily="34" charset="0"/>
              </a:rPr>
              <a:t>				</a:t>
            </a:r>
            <a:r>
              <a:rPr lang="en-IE" sz="2000" dirty="0">
                <a:solidFill>
                  <a:srgbClr val="000000"/>
                </a:solidFill>
                <a:latin typeface="Corbel" panose="020B0503020204020204" pitchFamily="34" charset="0"/>
              </a:rPr>
              <a:t>Calcium</a:t>
            </a:r>
            <a:r>
              <a:rPr lang="en-IE" sz="2000" b="1" dirty="0">
                <a:solidFill>
                  <a:srgbClr val="000000"/>
                </a:solidFill>
                <a:latin typeface="Corbel" panose="020B0503020204020204" pitchFamily="34" charset="0"/>
              </a:rPr>
              <a:t>			</a:t>
            </a:r>
            <a:r>
              <a:rPr lang="en-IE" sz="2000" dirty="0" err="1">
                <a:solidFill>
                  <a:srgbClr val="000000"/>
                </a:solidFill>
                <a:latin typeface="Corbel" panose="020B0503020204020204" pitchFamily="34" charset="0"/>
              </a:rPr>
              <a:t>Vitamine</a:t>
            </a:r>
            <a:r>
              <a:rPr lang="en-IE" sz="2000" dirty="0">
                <a:solidFill>
                  <a:srgbClr val="000000"/>
                </a:solidFill>
                <a:latin typeface="Corbel" panose="020B0503020204020204" pitchFamily="34" charset="0"/>
              </a:rPr>
              <a:t> B2 en B12</a:t>
            </a:r>
            <a:endParaRPr lang="en-US" sz="2000" dirty="0">
              <a:solidFill>
                <a:srgbClr val="000000"/>
              </a:solidFill>
              <a:latin typeface="Corbel" panose="020B0503020204020204" pitchFamily="34" charset="0"/>
            </a:endParaRPr>
          </a:p>
        </p:txBody>
      </p:sp>
      <p:pic>
        <p:nvPicPr>
          <p:cNvPr id="3" name="Afbeelding 2">
            <a:extLst>
              <a:ext uri="{FF2B5EF4-FFF2-40B4-BE49-F238E27FC236}">
                <a16:creationId xmlns:a16="http://schemas.microsoft.com/office/drawing/2014/main" id="{A37C0FE6-582D-4525-9B8A-288794E69C92}"/>
              </a:ext>
            </a:extLst>
          </p:cNvPr>
          <p:cNvPicPr>
            <a:picLocks noChangeAspect="1"/>
          </p:cNvPicPr>
          <p:nvPr/>
        </p:nvPicPr>
        <p:blipFill>
          <a:blip r:embed="rId3"/>
          <a:stretch>
            <a:fillRect/>
          </a:stretch>
        </p:blipFill>
        <p:spPr>
          <a:xfrm>
            <a:off x="3987035" y="2309656"/>
            <a:ext cx="4416712" cy="4270463"/>
          </a:xfrm>
          <a:prstGeom prst="rect">
            <a:avLst/>
          </a:prstGeom>
        </p:spPr>
      </p:pic>
      <p:grpSp>
        <p:nvGrpSpPr>
          <p:cNvPr id="18" name="Groep 17">
            <a:extLst>
              <a:ext uri="{FF2B5EF4-FFF2-40B4-BE49-F238E27FC236}">
                <a16:creationId xmlns:a16="http://schemas.microsoft.com/office/drawing/2014/main" id="{CF59D0FD-3449-468E-8F9E-4906EE70688D}"/>
              </a:ext>
            </a:extLst>
          </p:cNvPr>
          <p:cNvGrpSpPr/>
          <p:nvPr/>
        </p:nvGrpSpPr>
        <p:grpSpPr>
          <a:xfrm>
            <a:off x="-39323" y="414621"/>
            <a:ext cx="1119821" cy="6292407"/>
            <a:chOff x="-39323" y="414621"/>
            <a:chExt cx="1119821" cy="6292407"/>
          </a:xfrm>
        </p:grpSpPr>
        <p:pic>
          <p:nvPicPr>
            <p:cNvPr id="19" name="Afbeelding 18">
              <a:extLst>
                <a:ext uri="{FF2B5EF4-FFF2-40B4-BE49-F238E27FC236}">
                  <a16:creationId xmlns:a16="http://schemas.microsoft.com/office/drawing/2014/main" id="{135E4DC3-0F17-4813-ADBC-8C33D8EA107E}"/>
                </a:ext>
              </a:extLst>
            </p:cNvPr>
            <p:cNvPicPr>
              <a:picLocks noChangeAspect="1"/>
            </p:cNvPicPr>
            <p:nvPr/>
          </p:nvPicPr>
          <p:blipFill rotWithShape="1">
            <a:blip r:embed="rId4"/>
            <a:srcRect l="55420"/>
            <a:stretch/>
          </p:blipFill>
          <p:spPr>
            <a:xfrm>
              <a:off x="223685" y="2947681"/>
              <a:ext cx="634998" cy="992632"/>
            </a:xfrm>
            <a:prstGeom prst="rect">
              <a:avLst/>
            </a:prstGeom>
          </p:spPr>
        </p:pic>
        <p:pic>
          <p:nvPicPr>
            <p:cNvPr id="21" name="Afbeelding 20">
              <a:extLst>
                <a:ext uri="{FF2B5EF4-FFF2-40B4-BE49-F238E27FC236}">
                  <a16:creationId xmlns:a16="http://schemas.microsoft.com/office/drawing/2014/main" id="{194D23B0-5C4B-47B4-9FE0-3E0A4479A89F}"/>
                </a:ext>
              </a:extLst>
            </p:cNvPr>
            <p:cNvPicPr>
              <a:picLocks noChangeAspect="1"/>
            </p:cNvPicPr>
            <p:nvPr/>
          </p:nvPicPr>
          <p:blipFill>
            <a:blip r:embed="rId5"/>
            <a:stretch>
              <a:fillRect/>
            </a:stretch>
          </p:blipFill>
          <p:spPr>
            <a:xfrm>
              <a:off x="300644" y="4444888"/>
              <a:ext cx="481081" cy="962162"/>
            </a:xfrm>
            <a:prstGeom prst="rect">
              <a:avLst/>
            </a:prstGeom>
          </p:spPr>
        </p:pic>
        <p:pic>
          <p:nvPicPr>
            <p:cNvPr id="22" name="Afbeelding 21">
              <a:extLst>
                <a:ext uri="{FF2B5EF4-FFF2-40B4-BE49-F238E27FC236}">
                  <a16:creationId xmlns:a16="http://schemas.microsoft.com/office/drawing/2014/main" id="{F3A0CF6F-3C8A-44E4-AD0E-31BCADD106D0}"/>
                </a:ext>
              </a:extLst>
            </p:cNvPr>
            <p:cNvPicPr>
              <a:picLocks noChangeAspect="1"/>
            </p:cNvPicPr>
            <p:nvPr/>
          </p:nvPicPr>
          <p:blipFill>
            <a:blip r:embed="rId6"/>
            <a:stretch>
              <a:fillRect/>
            </a:stretch>
          </p:blipFill>
          <p:spPr>
            <a:xfrm>
              <a:off x="-39323" y="1445281"/>
              <a:ext cx="1119821" cy="1119821"/>
            </a:xfrm>
            <a:prstGeom prst="rect">
              <a:avLst/>
            </a:prstGeom>
          </p:spPr>
        </p:pic>
        <p:pic>
          <p:nvPicPr>
            <p:cNvPr id="24" name="Picture 2" descr="Ice Cream, Dessert, Sweet, Café, De Behandeling">
              <a:extLst>
                <a:ext uri="{FF2B5EF4-FFF2-40B4-BE49-F238E27FC236}">
                  <a16:creationId xmlns:a16="http://schemas.microsoft.com/office/drawing/2014/main" id="{25CE7710-DFDD-44E7-BD1C-C7AB5A0FBE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AA8D48A8-7815-4649-B103-4BCBF26FF964}"/>
                </a:ext>
              </a:extLst>
            </p:cNvPr>
            <p:cNvPicPr>
              <a:picLocks noChangeAspect="1"/>
            </p:cNvPicPr>
            <p:nvPr/>
          </p:nvPicPr>
          <p:blipFill>
            <a:blip r:embed="rId8"/>
            <a:stretch>
              <a:fillRect/>
            </a:stretch>
          </p:blipFill>
          <p:spPr>
            <a:xfrm>
              <a:off x="13819" y="414621"/>
              <a:ext cx="1013535" cy="616040"/>
            </a:xfrm>
            <a:prstGeom prst="rect">
              <a:avLst/>
            </a:prstGeom>
          </p:spPr>
        </p:pic>
      </p:grpSp>
      <p:grpSp>
        <p:nvGrpSpPr>
          <p:cNvPr id="30" name="Groep 29">
            <a:extLst>
              <a:ext uri="{FF2B5EF4-FFF2-40B4-BE49-F238E27FC236}">
                <a16:creationId xmlns:a16="http://schemas.microsoft.com/office/drawing/2014/main" id="{B3DDC868-8C11-4572-BA49-6B9B14424AA1}"/>
              </a:ext>
            </a:extLst>
          </p:cNvPr>
          <p:cNvGrpSpPr/>
          <p:nvPr/>
        </p:nvGrpSpPr>
        <p:grpSpPr>
          <a:xfrm>
            <a:off x="10725840" y="552151"/>
            <a:ext cx="1415903" cy="6094088"/>
            <a:chOff x="10725840" y="552151"/>
            <a:chExt cx="1415903" cy="6094088"/>
          </a:xfrm>
        </p:grpSpPr>
        <p:pic>
          <p:nvPicPr>
            <p:cNvPr id="31" name="Afbeelding 30">
              <a:extLst>
                <a:ext uri="{FF2B5EF4-FFF2-40B4-BE49-F238E27FC236}">
                  <a16:creationId xmlns:a16="http://schemas.microsoft.com/office/drawing/2014/main" id="{CF1B5B54-1C61-48CC-9041-34A8DE71751F}"/>
                </a:ext>
              </a:extLst>
            </p:cNvPr>
            <p:cNvPicPr>
              <a:picLocks noChangeAspect="1"/>
            </p:cNvPicPr>
            <p:nvPr/>
          </p:nvPicPr>
          <p:blipFill>
            <a:blip r:embed="rId9"/>
            <a:stretch>
              <a:fillRect/>
            </a:stretch>
          </p:blipFill>
          <p:spPr>
            <a:xfrm>
              <a:off x="11278118" y="4584904"/>
              <a:ext cx="863625" cy="682129"/>
            </a:xfrm>
            <a:prstGeom prst="rect">
              <a:avLst/>
            </a:prstGeom>
          </p:spPr>
        </p:pic>
        <p:pic>
          <p:nvPicPr>
            <p:cNvPr id="32" name="Afbeelding 31">
              <a:extLst>
                <a:ext uri="{FF2B5EF4-FFF2-40B4-BE49-F238E27FC236}">
                  <a16:creationId xmlns:a16="http://schemas.microsoft.com/office/drawing/2014/main" id="{1A1D01D6-E2F7-46B6-B696-4385D4A6BC84}"/>
                </a:ext>
              </a:extLst>
            </p:cNvPr>
            <p:cNvPicPr>
              <a:picLocks noChangeAspect="1"/>
            </p:cNvPicPr>
            <p:nvPr/>
          </p:nvPicPr>
          <p:blipFill>
            <a:blip r:embed="rId10"/>
            <a:stretch>
              <a:fillRect/>
            </a:stretch>
          </p:blipFill>
          <p:spPr>
            <a:xfrm>
              <a:off x="11228723" y="3027293"/>
              <a:ext cx="913020" cy="913020"/>
            </a:xfrm>
            <a:prstGeom prst="rect">
              <a:avLst/>
            </a:prstGeom>
          </p:spPr>
        </p:pic>
        <p:pic>
          <p:nvPicPr>
            <p:cNvPr id="33" name="Afbeelding 32">
              <a:extLst>
                <a:ext uri="{FF2B5EF4-FFF2-40B4-BE49-F238E27FC236}">
                  <a16:creationId xmlns:a16="http://schemas.microsoft.com/office/drawing/2014/main" id="{BB28ECFE-3F58-4726-A81E-C75B32DE402F}"/>
                </a:ext>
              </a:extLst>
            </p:cNvPr>
            <p:cNvPicPr>
              <a:picLocks noChangeAspect="1"/>
            </p:cNvPicPr>
            <p:nvPr/>
          </p:nvPicPr>
          <p:blipFill rotWithShape="1">
            <a:blip r:embed="rId11"/>
            <a:srcRect l="37413" r="33613"/>
            <a:stretch/>
          </p:blipFill>
          <p:spPr>
            <a:xfrm>
              <a:off x="11465511" y="5585334"/>
              <a:ext cx="461263" cy="1060905"/>
            </a:xfrm>
            <a:prstGeom prst="rect">
              <a:avLst/>
            </a:prstGeom>
          </p:spPr>
        </p:pic>
        <p:pic>
          <p:nvPicPr>
            <p:cNvPr id="34" name="Afbeelding 33">
              <a:extLst>
                <a:ext uri="{FF2B5EF4-FFF2-40B4-BE49-F238E27FC236}">
                  <a16:creationId xmlns:a16="http://schemas.microsoft.com/office/drawing/2014/main" id="{BF43A007-BABB-4BBB-A41A-747ABF809BDD}"/>
                </a:ext>
              </a:extLst>
            </p:cNvPr>
            <p:cNvPicPr>
              <a:picLocks noChangeAspect="1"/>
            </p:cNvPicPr>
            <p:nvPr/>
          </p:nvPicPr>
          <p:blipFill>
            <a:blip r:embed="rId12"/>
            <a:stretch>
              <a:fillRect/>
            </a:stretch>
          </p:blipFill>
          <p:spPr>
            <a:xfrm rot="21422548">
              <a:off x="11298249" y="1808302"/>
              <a:ext cx="731291" cy="992632"/>
            </a:xfrm>
            <a:prstGeom prst="rect">
              <a:avLst/>
            </a:prstGeom>
          </p:spPr>
        </p:pic>
        <p:pic>
          <p:nvPicPr>
            <p:cNvPr id="35" name="Afbeelding 34">
              <a:extLst>
                <a:ext uri="{FF2B5EF4-FFF2-40B4-BE49-F238E27FC236}">
                  <a16:creationId xmlns:a16="http://schemas.microsoft.com/office/drawing/2014/main" id="{2630A27A-FEA2-4EB7-B701-386369A6FA0F}"/>
                </a:ext>
              </a:extLst>
            </p:cNvPr>
            <p:cNvPicPr>
              <a:picLocks noChangeAspect="1"/>
            </p:cNvPicPr>
            <p:nvPr/>
          </p:nvPicPr>
          <p:blipFill>
            <a:blip r:embed="rId13"/>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2024110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M</a:t>
            </a:r>
            <a:r>
              <a:rPr lang="nl-NL" sz="4800" b="1" dirty="0">
                <a:ea typeface="Eater"/>
                <a:cs typeface="Eater"/>
                <a:sym typeface="Eater"/>
              </a:rPr>
              <a:t>elk en Gezondheid</a:t>
            </a:r>
            <a:endParaRPr lang="nl-NL" sz="4800" b="1" dirty="0"/>
          </a:p>
        </p:txBody>
      </p:sp>
      <p:sp>
        <p:nvSpPr>
          <p:cNvPr id="23" name="TextBox 7">
            <a:extLst>
              <a:ext uri="{FF2B5EF4-FFF2-40B4-BE49-F238E27FC236}">
                <a16:creationId xmlns:a16="http://schemas.microsoft.com/office/drawing/2014/main" id="{4F1F755A-5226-4AF5-BEAC-B6DFF1FD8F42}"/>
              </a:ext>
            </a:extLst>
          </p:cNvPr>
          <p:cNvSpPr txBox="1"/>
          <p:nvPr/>
        </p:nvSpPr>
        <p:spPr>
          <a:xfrm>
            <a:off x="1711622" y="1731431"/>
            <a:ext cx="9429763" cy="400110"/>
          </a:xfrm>
          <a:prstGeom prst="rect">
            <a:avLst/>
          </a:prstGeom>
          <a:noFill/>
        </p:spPr>
        <p:txBody>
          <a:bodyPr wrap="square" rtlCol="0">
            <a:spAutoFit/>
          </a:bodyPr>
          <a:lstStyle/>
          <a:p>
            <a:r>
              <a:rPr lang="en-US" sz="2000" dirty="0" err="1">
                <a:solidFill>
                  <a:srgbClr val="000000"/>
                </a:solidFill>
                <a:latin typeface="Corbel" panose="020B0503020204020204" pitchFamily="34" charset="0"/>
              </a:rPr>
              <a:t>Eiwit</a:t>
            </a:r>
            <a:r>
              <a:rPr lang="en-IE" sz="2000" b="1" dirty="0">
                <a:solidFill>
                  <a:srgbClr val="000000"/>
                </a:solidFill>
                <a:latin typeface="Corbel" panose="020B0503020204020204" pitchFamily="34" charset="0"/>
              </a:rPr>
              <a:t>				</a:t>
            </a:r>
            <a:r>
              <a:rPr lang="en-IE" sz="2000" dirty="0">
                <a:solidFill>
                  <a:srgbClr val="000000"/>
                </a:solidFill>
                <a:latin typeface="Corbel" panose="020B0503020204020204" pitchFamily="34" charset="0"/>
              </a:rPr>
              <a:t>Calcium</a:t>
            </a:r>
            <a:r>
              <a:rPr lang="en-IE" sz="2000" b="1" dirty="0">
                <a:solidFill>
                  <a:srgbClr val="000000"/>
                </a:solidFill>
                <a:latin typeface="Corbel" panose="020B0503020204020204" pitchFamily="34" charset="0"/>
              </a:rPr>
              <a:t>			</a:t>
            </a:r>
            <a:r>
              <a:rPr lang="en-IE" sz="2000" dirty="0" err="1">
                <a:solidFill>
                  <a:srgbClr val="000000"/>
                </a:solidFill>
                <a:latin typeface="Corbel" panose="020B0503020204020204" pitchFamily="34" charset="0"/>
              </a:rPr>
              <a:t>Vitamine</a:t>
            </a:r>
            <a:r>
              <a:rPr lang="en-IE" sz="2000" dirty="0">
                <a:solidFill>
                  <a:srgbClr val="000000"/>
                </a:solidFill>
                <a:latin typeface="Corbel" panose="020B0503020204020204" pitchFamily="34" charset="0"/>
              </a:rPr>
              <a:t> B2 en B12</a:t>
            </a:r>
            <a:endParaRPr lang="en-US" sz="2000" dirty="0">
              <a:solidFill>
                <a:srgbClr val="000000"/>
              </a:solidFill>
              <a:latin typeface="Corbel" panose="020B0503020204020204" pitchFamily="34" charset="0"/>
            </a:endParaRPr>
          </a:p>
        </p:txBody>
      </p:sp>
      <p:pic>
        <p:nvPicPr>
          <p:cNvPr id="6" name="Afbeelding 5">
            <a:extLst>
              <a:ext uri="{FF2B5EF4-FFF2-40B4-BE49-F238E27FC236}">
                <a16:creationId xmlns:a16="http://schemas.microsoft.com/office/drawing/2014/main" id="{8B0786C3-63F3-43C0-B40A-9CD904FEFC29}"/>
              </a:ext>
            </a:extLst>
          </p:cNvPr>
          <p:cNvPicPr>
            <a:picLocks noChangeAspect="1"/>
          </p:cNvPicPr>
          <p:nvPr/>
        </p:nvPicPr>
        <p:blipFill>
          <a:blip r:embed="rId3"/>
          <a:stretch>
            <a:fillRect/>
          </a:stretch>
        </p:blipFill>
        <p:spPr>
          <a:xfrm>
            <a:off x="1212241" y="2304618"/>
            <a:ext cx="3307482" cy="2524539"/>
          </a:xfrm>
          <a:prstGeom prst="rect">
            <a:avLst/>
          </a:prstGeom>
        </p:spPr>
      </p:pic>
      <p:pic>
        <p:nvPicPr>
          <p:cNvPr id="11" name="Afbeelding 10">
            <a:extLst>
              <a:ext uri="{FF2B5EF4-FFF2-40B4-BE49-F238E27FC236}">
                <a16:creationId xmlns:a16="http://schemas.microsoft.com/office/drawing/2014/main" id="{41A7709C-657D-4BDC-B63C-D2BAC51AB2BF}"/>
              </a:ext>
            </a:extLst>
          </p:cNvPr>
          <p:cNvPicPr>
            <a:picLocks noChangeAspect="1"/>
          </p:cNvPicPr>
          <p:nvPr/>
        </p:nvPicPr>
        <p:blipFill>
          <a:blip r:embed="rId4"/>
          <a:stretch>
            <a:fillRect/>
          </a:stretch>
        </p:blipFill>
        <p:spPr>
          <a:xfrm>
            <a:off x="9011443" y="2557133"/>
            <a:ext cx="1573831" cy="2161485"/>
          </a:xfrm>
          <a:prstGeom prst="rect">
            <a:avLst/>
          </a:prstGeom>
        </p:spPr>
      </p:pic>
      <p:pic>
        <p:nvPicPr>
          <p:cNvPr id="14" name="Afbeelding 13">
            <a:extLst>
              <a:ext uri="{FF2B5EF4-FFF2-40B4-BE49-F238E27FC236}">
                <a16:creationId xmlns:a16="http://schemas.microsoft.com/office/drawing/2014/main" id="{B108293A-63FC-489D-BB31-E045BEB913E9}"/>
              </a:ext>
            </a:extLst>
          </p:cNvPr>
          <p:cNvPicPr>
            <a:picLocks noChangeAspect="1"/>
          </p:cNvPicPr>
          <p:nvPr/>
        </p:nvPicPr>
        <p:blipFill>
          <a:blip r:embed="rId5"/>
          <a:stretch>
            <a:fillRect/>
          </a:stretch>
        </p:blipFill>
        <p:spPr>
          <a:xfrm>
            <a:off x="3708133" y="4444887"/>
            <a:ext cx="1959333" cy="2160160"/>
          </a:xfrm>
          <a:prstGeom prst="rect">
            <a:avLst/>
          </a:prstGeom>
        </p:spPr>
      </p:pic>
      <p:pic>
        <p:nvPicPr>
          <p:cNvPr id="15" name="Afbeelding 14">
            <a:extLst>
              <a:ext uri="{FF2B5EF4-FFF2-40B4-BE49-F238E27FC236}">
                <a16:creationId xmlns:a16="http://schemas.microsoft.com/office/drawing/2014/main" id="{A472826F-4104-4C48-854E-49AA34699F46}"/>
              </a:ext>
            </a:extLst>
          </p:cNvPr>
          <p:cNvPicPr>
            <a:picLocks noChangeAspect="1"/>
          </p:cNvPicPr>
          <p:nvPr/>
        </p:nvPicPr>
        <p:blipFill>
          <a:blip r:embed="rId6"/>
          <a:stretch>
            <a:fillRect/>
          </a:stretch>
        </p:blipFill>
        <p:spPr>
          <a:xfrm>
            <a:off x="5408168" y="2713200"/>
            <a:ext cx="2608354" cy="3463375"/>
          </a:xfrm>
          <a:prstGeom prst="rect">
            <a:avLst/>
          </a:prstGeom>
        </p:spPr>
      </p:pic>
      <p:sp>
        <p:nvSpPr>
          <p:cNvPr id="16" name="Tekstvak 15">
            <a:extLst>
              <a:ext uri="{FF2B5EF4-FFF2-40B4-BE49-F238E27FC236}">
                <a16:creationId xmlns:a16="http://schemas.microsoft.com/office/drawing/2014/main" id="{0D3554D2-7DC7-4129-AEB2-6920C35F9800}"/>
              </a:ext>
            </a:extLst>
          </p:cNvPr>
          <p:cNvSpPr txBox="1"/>
          <p:nvPr/>
        </p:nvSpPr>
        <p:spPr>
          <a:xfrm>
            <a:off x="2085908" y="4927628"/>
            <a:ext cx="1124431" cy="369332"/>
          </a:xfrm>
          <a:prstGeom prst="rect">
            <a:avLst/>
          </a:prstGeom>
          <a:noFill/>
        </p:spPr>
        <p:txBody>
          <a:bodyPr wrap="square" rtlCol="0">
            <a:spAutoFit/>
          </a:bodyPr>
          <a:lstStyle/>
          <a:p>
            <a:r>
              <a:rPr lang="nl-NL" dirty="0"/>
              <a:t>Botten</a:t>
            </a:r>
          </a:p>
        </p:txBody>
      </p:sp>
      <p:sp>
        <p:nvSpPr>
          <p:cNvPr id="17" name="Tekstvak 16">
            <a:extLst>
              <a:ext uri="{FF2B5EF4-FFF2-40B4-BE49-F238E27FC236}">
                <a16:creationId xmlns:a16="http://schemas.microsoft.com/office/drawing/2014/main" id="{A29DB0C7-8C95-4682-9EAD-8A5A316A3044}"/>
              </a:ext>
            </a:extLst>
          </p:cNvPr>
          <p:cNvSpPr txBox="1"/>
          <p:nvPr/>
        </p:nvSpPr>
        <p:spPr>
          <a:xfrm>
            <a:off x="4413829" y="6374459"/>
            <a:ext cx="4025348" cy="369332"/>
          </a:xfrm>
          <a:prstGeom prst="rect">
            <a:avLst/>
          </a:prstGeom>
          <a:noFill/>
        </p:spPr>
        <p:txBody>
          <a:bodyPr wrap="square" rtlCol="0">
            <a:spAutoFit/>
          </a:bodyPr>
          <a:lstStyle/>
          <a:p>
            <a:r>
              <a:rPr lang="nl-NL" dirty="0"/>
              <a:t>Bloed, energie huishouding en zenuwen</a:t>
            </a:r>
          </a:p>
        </p:txBody>
      </p:sp>
      <p:sp>
        <p:nvSpPr>
          <p:cNvPr id="18" name="Tekstvak 17">
            <a:extLst>
              <a:ext uri="{FF2B5EF4-FFF2-40B4-BE49-F238E27FC236}">
                <a16:creationId xmlns:a16="http://schemas.microsoft.com/office/drawing/2014/main" id="{AADB4B7B-FD42-4E58-A767-0EC8C0089283}"/>
              </a:ext>
            </a:extLst>
          </p:cNvPr>
          <p:cNvSpPr txBox="1"/>
          <p:nvPr/>
        </p:nvSpPr>
        <p:spPr>
          <a:xfrm>
            <a:off x="9011443" y="5068957"/>
            <a:ext cx="1573831" cy="369332"/>
          </a:xfrm>
          <a:prstGeom prst="rect">
            <a:avLst/>
          </a:prstGeom>
          <a:noFill/>
        </p:spPr>
        <p:txBody>
          <a:bodyPr wrap="square" rtlCol="0">
            <a:spAutoFit/>
          </a:bodyPr>
          <a:lstStyle/>
          <a:p>
            <a:r>
              <a:rPr lang="nl-NL" dirty="0"/>
              <a:t>Spieren</a:t>
            </a:r>
          </a:p>
        </p:txBody>
      </p:sp>
      <p:pic>
        <p:nvPicPr>
          <p:cNvPr id="19" name="Afbeelding 18">
            <a:extLst>
              <a:ext uri="{FF2B5EF4-FFF2-40B4-BE49-F238E27FC236}">
                <a16:creationId xmlns:a16="http://schemas.microsoft.com/office/drawing/2014/main" id="{B47B600B-46E9-428A-9C69-A82014EEE07E}"/>
              </a:ext>
            </a:extLst>
          </p:cNvPr>
          <p:cNvPicPr>
            <a:picLocks noChangeAspect="1"/>
          </p:cNvPicPr>
          <p:nvPr/>
        </p:nvPicPr>
        <p:blipFill>
          <a:blip r:embed="rId7"/>
          <a:stretch>
            <a:fillRect/>
          </a:stretch>
        </p:blipFill>
        <p:spPr>
          <a:xfrm>
            <a:off x="5113513" y="4567335"/>
            <a:ext cx="1652069" cy="1789043"/>
          </a:xfrm>
          <a:prstGeom prst="rect">
            <a:avLst/>
          </a:prstGeom>
        </p:spPr>
      </p:pic>
      <p:grpSp>
        <p:nvGrpSpPr>
          <p:cNvPr id="29" name="Groep 28">
            <a:extLst>
              <a:ext uri="{FF2B5EF4-FFF2-40B4-BE49-F238E27FC236}">
                <a16:creationId xmlns:a16="http://schemas.microsoft.com/office/drawing/2014/main" id="{B9216FBC-F5E2-4814-83CF-104AD98C563E}"/>
              </a:ext>
            </a:extLst>
          </p:cNvPr>
          <p:cNvGrpSpPr/>
          <p:nvPr/>
        </p:nvGrpSpPr>
        <p:grpSpPr>
          <a:xfrm>
            <a:off x="-39323" y="414621"/>
            <a:ext cx="1119821" cy="6292407"/>
            <a:chOff x="-39323" y="414621"/>
            <a:chExt cx="1119821" cy="6292407"/>
          </a:xfrm>
        </p:grpSpPr>
        <p:pic>
          <p:nvPicPr>
            <p:cNvPr id="30" name="Afbeelding 29">
              <a:extLst>
                <a:ext uri="{FF2B5EF4-FFF2-40B4-BE49-F238E27FC236}">
                  <a16:creationId xmlns:a16="http://schemas.microsoft.com/office/drawing/2014/main" id="{6326FF86-58AB-42FD-91F0-0CC7D01E1331}"/>
                </a:ext>
              </a:extLst>
            </p:cNvPr>
            <p:cNvPicPr>
              <a:picLocks noChangeAspect="1"/>
            </p:cNvPicPr>
            <p:nvPr/>
          </p:nvPicPr>
          <p:blipFill rotWithShape="1">
            <a:blip r:embed="rId8"/>
            <a:srcRect l="55420"/>
            <a:stretch/>
          </p:blipFill>
          <p:spPr>
            <a:xfrm>
              <a:off x="223685" y="2947681"/>
              <a:ext cx="634998" cy="992632"/>
            </a:xfrm>
            <a:prstGeom prst="rect">
              <a:avLst/>
            </a:prstGeom>
          </p:spPr>
        </p:pic>
        <p:pic>
          <p:nvPicPr>
            <p:cNvPr id="31" name="Afbeelding 30">
              <a:extLst>
                <a:ext uri="{FF2B5EF4-FFF2-40B4-BE49-F238E27FC236}">
                  <a16:creationId xmlns:a16="http://schemas.microsoft.com/office/drawing/2014/main" id="{2FA4E26D-1C78-46B1-AD9A-7FF29B0555E3}"/>
                </a:ext>
              </a:extLst>
            </p:cNvPr>
            <p:cNvPicPr>
              <a:picLocks noChangeAspect="1"/>
            </p:cNvPicPr>
            <p:nvPr/>
          </p:nvPicPr>
          <p:blipFill>
            <a:blip r:embed="rId9"/>
            <a:stretch>
              <a:fillRect/>
            </a:stretch>
          </p:blipFill>
          <p:spPr>
            <a:xfrm>
              <a:off x="300644" y="4444888"/>
              <a:ext cx="481081" cy="962162"/>
            </a:xfrm>
            <a:prstGeom prst="rect">
              <a:avLst/>
            </a:prstGeom>
          </p:spPr>
        </p:pic>
        <p:pic>
          <p:nvPicPr>
            <p:cNvPr id="32" name="Afbeelding 31">
              <a:extLst>
                <a:ext uri="{FF2B5EF4-FFF2-40B4-BE49-F238E27FC236}">
                  <a16:creationId xmlns:a16="http://schemas.microsoft.com/office/drawing/2014/main" id="{DA2DA360-5F11-4F57-800B-B6773AC75842}"/>
                </a:ext>
              </a:extLst>
            </p:cNvPr>
            <p:cNvPicPr>
              <a:picLocks noChangeAspect="1"/>
            </p:cNvPicPr>
            <p:nvPr/>
          </p:nvPicPr>
          <p:blipFill>
            <a:blip r:embed="rId10"/>
            <a:stretch>
              <a:fillRect/>
            </a:stretch>
          </p:blipFill>
          <p:spPr>
            <a:xfrm>
              <a:off x="-39323" y="1445281"/>
              <a:ext cx="1119821" cy="1119821"/>
            </a:xfrm>
            <a:prstGeom prst="rect">
              <a:avLst/>
            </a:prstGeom>
          </p:spPr>
        </p:pic>
        <p:pic>
          <p:nvPicPr>
            <p:cNvPr id="33" name="Picture 2" descr="Ice Cream, Dessert, Sweet, Café, De Behandeling">
              <a:extLst>
                <a:ext uri="{FF2B5EF4-FFF2-40B4-BE49-F238E27FC236}">
                  <a16:creationId xmlns:a16="http://schemas.microsoft.com/office/drawing/2014/main" id="{A8EEB66F-00BA-4A1A-BEBF-D66F673F93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4" name="Afbeelding 33">
              <a:extLst>
                <a:ext uri="{FF2B5EF4-FFF2-40B4-BE49-F238E27FC236}">
                  <a16:creationId xmlns:a16="http://schemas.microsoft.com/office/drawing/2014/main" id="{6E5202EC-DB6E-4595-A2FF-4040B167ED5C}"/>
                </a:ext>
              </a:extLst>
            </p:cNvPr>
            <p:cNvPicPr>
              <a:picLocks noChangeAspect="1"/>
            </p:cNvPicPr>
            <p:nvPr/>
          </p:nvPicPr>
          <p:blipFill>
            <a:blip r:embed="rId12"/>
            <a:stretch>
              <a:fillRect/>
            </a:stretch>
          </p:blipFill>
          <p:spPr>
            <a:xfrm>
              <a:off x="13819" y="414621"/>
              <a:ext cx="1013535" cy="616040"/>
            </a:xfrm>
            <a:prstGeom prst="rect">
              <a:avLst/>
            </a:prstGeom>
          </p:spPr>
        </p:pic>
      </p:grpSp>
      <p:grpSp>
        <p:nvGrpSpPr>
          <p:cNvPr id="35" name="Groep 34">
            <a:extLst>
              <a:ext uri="{FF2B5EF4-FFF2-40B4-BE49-F238E27FC236}">
                <a16:creationId xmlns:a16="http://schemas.microsoft.com/office/drawing/2014/main" id="{AB043EF6-80B4-45D3-922B-A567D02B0C0B}"/>
              </a:ext>
            </a:extLst>
          </p:cNvPr>
          <p:cNvGrpSpPr/>
          <p:nvPr/>
        </p:nvGrpSpPr>
        <p:grpSpPr>
          <a:xfrm>
            <a:off x="10725840" y="552151"/>
            <a:ext cx="1415903" cy="6094088"/>
            <a:chOff x="10725840" y="552151"/>
            <a:chExt cx="1415903" cy="6094088"/>
          </a:xfrm>
        </p:grpSpPr>
        <p:pic>
          <p:nvPicPr>
            <p:cNvPr id="36" name="Afbeelding 35">
              <a:extLst>
                <a:ext uri="{FF2B5EF4-FFF2-40B4-BE49-F238E27FC236}">
                  <a16:creationId xmlns:a16="http://schemas.microsoft.com/office/drawing/2014/main" id="{1A01F126-4AAC-48CB-8135-2202B39B5243}"/>
                </a:ext>
              </a:extLst>
            </p:cNvPr>
            <p:cNvPicPr>
              <a:picLocks noChangeAspect="1"/>
            </p:cNvPicPr>
            <p:nvPr/>
          </p:nvPicPr>
          <p:blipFill>
            <a:blip r:embed="rId13"/>
            <a:stretch>
              <a:fillRect/>
            </a:stretch>
          </p:blipFill>
          <p:spPr>
            <a:xfrm>
              <a:off x="11278118" y="4584904"/>
              <a:ext cx="863625" cy="682129"/>
            </a:xfrm>
            <a:prstGeom prst="rect">
              <a:avLst/>
            </a:prstGeom>
          </p:spPr>
        </p:pic>
        <p:pic>
          <p:nvPicPr>
            <p:cNvPr id="37" name="Afbeelding 36">
              <a:extLst>
                <a:ext uri="{FF2B5EF4-FFF2-40B4-BE49-F238E27FC236}">
                  <a16:creationId xmlns:a16="http://schemas.microsoft.com/office/drawing/2014/main" id="{DC7F2C19-9A22-4B9A-8FEA-46E4784ECF74}"/>
                </a:ext>
              </a:extLst>
            </p:cNvPr>
            <p:cNvPicPr>
              <a:picLocks noChangeAspect="1"/>
            </p:cNvPicPr>
            <p:nvPr/>
          </p:nvPicPr>
          <p:blipFill>
            <a:blip r:embed="rId14"/>
            <a:stretch>
              <a:fillRect/>
            </a:stretch>
          </p:blipFill>
          <p:spPr>
            <a:xfrm>
              <a:off x="11228723" y="3027293"/>
              <a:ext cx="913020" cy="913020"/>
            </a:xfrm>
            <a:prstGeom prst="rect">
              <a:avLst/>
            </a:prstGeom>
          </p:spPr>
        </p:pic>
        <p:pic>
          <p:nvPicPr>
            <p:cNvPr id="38" name="Afbeelding 37">
              <a:extLst>
                <a:ext uri="{FF2B5EF4-FFF2-40B4-BE49-F238E27FC236}">
                  <a16:creationId xmlns:a16="http://schemas.microsoft.com/office/drawing/2014/main" id="{CD000A0B-8D84-4D30-A8F7-19072F0D62AB}"/>
                </a:ext>
              </a:extLst>
            </p:cNvPr>
            <p:cNvPicPr>
              <a:picLocks noChangeAspect="1"/>
            </p:cNvPicPr>
            <p:nvPr/>
          </p:nvPicPr>
          <p:blipFill rotWithShape="1">
            <a:blip r:embed="rId15"/>
            <a:srcRect l="37413" r="33613"/>
            <a:stretch/>
          </p:blipFill>
          <p:spPr>
            <a:xfrm>
              <a:off x="11465511" y="5585334"/>
              <a:ext cx="461263" cy="1060905"/>
            </a:xfrm>
            <a:prstGeom prst="rect">
              <a:avLst/>
            </a:prstGeom>
          </p:spPr>
        </p:pic>
        <p:pic>
          <p:nvPicPr>
            <p:cNvPr id="39" name="Afbeelding 38">
              <a:extLst>
                <a:ext uri="{FF2B5EF4-FFF2-40B4-BE49-F238E27FC236}">
                  <a16:creationId xmlns:a16="http://schemas.microsoft.com/office/drawing/2014/main" id="{F5555CBC-7EEA-4928-89E9-B3E25A753FD5}"/>
                </a:ext>
              </a:extLst>
            </p:cNvPr>
            <p:cNvPicPr>
              <a:picLocks noChangeAspect="1"/>
            </p:cNvPicPr>
            <p:nvPr/>
          </p:nvPicPr>
          <p:blipFill>
            <a:blip r:embed="rId16"/>
            <a:stretch>
              <a:fillRect/>
            </a:stretch>
          </p:blipFill>
          <p:spPr>
            <a:xfrm rot="21422548">
              <a:off x="11298249" y="1808302"/>
              <a:ext cx="731291" cy="992632"/>
            </a:xfrm>
            <a:prstGeom prst="rect">
              <a:avLst/>
            </a:prstGeom>
          </p:spPr>
        </p:pic>
        <p:pic>
          <p:nvPicPr>
            <p:cNvPr id="40" name="Afbeelding 39">
              <a:extLst>
                <a:ext uri="{FF2B5EF4-FFF2-40B4-BE49-F238E27FC236}">
                  <a16:creationId xmlns:a16="http://schemas.microsoft.com/office/drawing/2014/main" id="{1ED0EC95-C7F6-47F5-9CF9-1D70AEF233B4}"/>
                </a:ext>
              </a:extLst>
            </p:cNvPr>
            <p:cNvPicPr>
              <a:picLocks noChangeAspect="1"/>
            </p:cNvPicPr>
            <p:nvPr/>
          </p:nvPicPr>
          <p:blipFill>
            <a:blip r:embed="rId17"/>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163839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4427" y="0"/>
            <a:ext cx="10164932" cy="6858000"/>
          </a:xfrm>
          <a:prstGeom prst="rect">
            <a:avLst/>
          </a:prstGeom>
          <a:solidFill>
            <a:srgbClr val="F4A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el 1"/>
          <p:cNvSpPr>
            <a:spLocks noGrp="1"/>
          </p:cNvSpPr>
          <p:nvPr>
            <p:ph type="ctrTitle"/>
          </p:nvPr>
        </p:nvSpPr>
        <p:spPr>
          <a:xfrm>
            <a:off x="1447800" y="315892"/>
            <a:ext cx="9296400" cy="1196294"/>
          </a:xfrm>
        </p:spPr>
        <p:txBody>
          <a:bodyPr/>
          <a:lstStyle/>
          <a:p>
            <a:r>
              <a:rPr lang="nl-NL" dirty="0">
                <a:ea typeface="Eater"/>
                <a:cs typeface="Eater"/>
                <a:sym typeface="Eater"/>
              </a:rPr>
              <a:t> M</a:t>
            </a:r>
            <a:r>
              <a:rPr lang="nl-NL" sz="4800" b="1" dirty="0">
                <a:ea typeface="Eater"/>
                <a:cs typeface="Eater"/>
                <a:sym typeface="Eater"/>
              </a:rPr>
              <a:t>elk en dierenwelzijn</a:t>
            </a:r>
            <a:endParaRPr lang="nl-NL" sz="4800" b="1" dirty="0"/>
          </a:p>
        </p:txBody>
      </p:sp>
      <p:pic>
        <p:nvPicPr>
          <p:cNvPr id="3" name="Afbeelding 2">
            <a:extLst>
              <a:ext uri="{FF2B5EF4-FFF2-40B4-BE49-F238E27FC236}">
                <a16:creationId xmlns:a16="http://schemas.microsoft.com/office/drawing/2014/main" id="{30C3E292-1CCC-415B-83F5-2F5CB4F00524}"/>
              </a:ext>
            </a:extLst>
          </p:cNvPr>
          <p:cNvPicPr>
            <a:picLocks noChangeAspect="1"/>
          </p:cNvPicPr>
          <p:nvPr/>
        </p:nvPicPr>
        <p:blipFill>
          <a:blip r:embed="rId3"/>
          <a:stretch>
            <a:fillRect/>
          </a:stretch>
        </p:blipFill>
        <p:spPr>
          <a:xfrm>
            <a:off x="3259075" y="1384041"/>
            <a:ext cx="5567949" cy="3710516"/>
          </a:xfrm>
          <a:prstGeom prst="rect">
            <a:avLst/>
          </a:prstGeom>
        </p:spPr>
      </p:pic>
      <p:pic>
        <p:nvPicPr>
          <p:cNvPr id="21" name="Afbeelding 20">
            <a:extLst>
              <a:ext uri="{FF2B5EF4-FFF2-40B4-BE49-F238E27FC236}">
                <a16:creationId xmlns:a16="http://schemas.microsoft.com/office/drawing/2014/main" id="{068FEF8B-421D-44F1-99C3-0C57C49E2363}"/>
              </a:ext>
            </a:extLst>
          </p:cNvPr>
          <p:cNvPicPr>
            <a:picLocks noChangeAspect="1"/>
          </p:cNvPicPr>
          <p:nvPr/>
        </p:nvPicPr>
        <p:blipFill rotWithShape="1">
          <a:blip r:embed="rId4"/>
          <a:srcRect l="19864" t="16515" r="59998" b="19345"/>
          <a:stretch/>
        </p:blipFill>
        <p:spPr>
          <a:xfrm>
            <a:off x="4798058" y="5551875"/>
            <a:ext cx="2218968" cy="1221662"/>
          </a:xfrm>
          <a:prstGeom prst="rect">
            <a:avLst/>
          </a:prstGeom>
        </p:spPr>
      </p:pic>
      <p:sp>
        <p:nvSpPr>
          <p:cNvPr id="22" name="Tekstvak 21">
            <a:extLst>
              <a:ext uri="{FF2B5EF4-FFF2-40B4-BE49-F238E27FC236}">
                <a16:creationId xmlns:a16="http://schemas.microsoft.com/office/drawing/2014/main" id="{16A91036-2B25-467B-9AF8-0B951CEBBE23}"/>
              </a:ext>
            </a:extLst>
          </p:cNvPr>
          <p:cNvSpPr txBox="1"/>
          <p:nvPr/>
        </p:nvSpPr>
        <p:spPr>
          <a:xfrm>
            <a:off x="4714110" y="5173612"/>
            <a:ext cx="6751401" cy="646331"/>
          </a:xfrm>
          <a:prstGeom prst="rect">
            <a:avLst/>
          </a:prstGeom>
          <a:noFill/>
        </p:spPr>
        <p:txBody>
          <a:bodyPr wrap="square" rtlCol="0">
            <a:spAutoFit/>
          </a:bodyPr>
          <a:lstStyle/>
          <a:p>
            <a:r>
              <a:rPr lang="nl-NL" dirty="0">
                <a:hlinkClick r:id="rId5"/>
              </a:rPr>
              <a:t>Wat wil de melkkoe? - YouTube</a:t>
            </a:r>
            <a:endParaRPr lang="en-IE" dirty="0"/>
          </a:p>
          <a:p>
            <a:endParaRPr lang="nl-NL" dirty="0"/>
          </a:p>
        </p:txBody>
      </p:sp>
      <p:grpSp>
        <p:nvGrpSpPr>
          <p:cNvPr id="19" name="Groep 18">
            <a:extLst>
              <a:ext uri="{FF2B5EF4-FFF2-40B4-BE49-F238E27FC236}">
                <a16:creationId xmlns:a16="http://schemas.microsoft.com/office/drawing/2014/main" id="{4850B281-A301-4482-A02A-3A1FC0157174}"/>
              </a:ext>
            </a:extLst>
          </p:cNvPr>
          <p:cNvGrpSpPr/>
          <p:nvPr/>
        </p:nvGrpSpPr>
        <p:grpSpPr>
          <a:xfrm>
            <a:off x="-39323" y="414621"/>
            <a:ext cx="1119821" cy="6292407"/>
            <a:chOff x="-39323" y="414621"/>
            <a:chExt cx="1119821" cy="6292407"/>
          </a:xfrm>
        </p:grpSpPr>
        <p:pic>
          <p:nvPicPr>
            <p:cNvPr id="23" name="Afbeelding 22">
              <a:extLst>
                <a:ext uri="{FF2B5EF4-FFF2-40B4-BE49-F238E27FC236}">
                  <a16:creationId xmlns:a16="http://schemas.microsoft.com/office/drawing/2014/main" id="{460A1B82-0F8D-4CF1-881E-E6AB706A4A4D}"/>
                </a:ext>
              </a:extLst>
            </p:cNvPr>
            <p:cNvPicPr>
              <a:picLocks noChangeAspect="1"/>
            </p:cNvPicPr>
            <p:nvPr/>
          </p:nvPicPr>
          <p:blipFill rotWithShape="1">
            <a:blip r:embed="rId6"/>
            <a:srcRect l="55420"/>
            <a:stretch/>
          </p:blipFill>
          <p:spPr>
            <a:xfrm>
              <a:off x="223685" y="2947681"/>
              <a:ext cx="634998" cy="992632"/>
            </a:xfrm>
            <a:prstGeom prst="rect">
              <a:avLst/>
            </a:prstGeom>
          </p:spPr>
        </p:pic>
        <p:pic>
          <p:nvPicPr>
            <p:cNvPr id="24" name="Afbeelding 23">
              <a:extLst>
                <a:ext uri="{FF2B5EF4-FFF2-40B4-BE49-F238E27FC236}">
                  <a16:creationId xmlns:a16="http://schemas.microsoft.com/office/drawing/2014/main" id="{A676E5F5-130F-47BB-87D1-BD33478071E2}"/>
                </a:ext>
              </a:extLst>
            </p:cNvPr>
            <p:cNvPicPr>
              <a:picLocks noChangeAspect="1"/>
            </p:cNvPicPr>
            <p:nvPr/>
          </p:nvPicPr>
          <p:blipFill>
            <a:blip r:embed="rId7"/>
            <a:stretch>
              <a:fillRect/>
            </a:stretch>
          </p:blipFill>
          <p:spPr>
            <a:xfrm>
              <a:off x="300644" y="4444888"/>
              <a:ext cx="481081" cy="962162"/>
            </a:xfrm>
            <a:prstGeom prst="rect">
              <a:avLst/>
            </a:prstGeom>
          </p:spPr>
        </p:pic>
        <p:pic>
          <p:nvPicPr>
            <p:cNvPr id="29" name="Afbeelding 28">
              <a:extLst>
                <a:ext uri="{FF2B5EF4-FFF2-40B4-BE49-F238E27FC236}">
                  <a16:creationId xmlns:a16="http://schemas.microsoft.com/office/drawing/2014/main" id="{D93CB11B-F2A3-406A-A543-B11E5EBC6E2A}"/>
                </a:ext>
              </a:extLst>
            </p:cNvPr>
            <p:cNvPicPr>
              <a:picLocks noChangeAspect="1"/>
            </p:cNvPicPr>
            <p:nvPr/>
          </p:nvPicPr>
          <p:blipFill>
            <a:blip r:embed="rId8"/>
            <a:stretch>
              <a:fillRect/>
            </a:stretch>
          </p:blipFill>
          <p:spPr>
            <a:xfrm>
              <a:off x="-39323" y="1445281"/>
              <a:ext cx="1119821" cy="1119821"/>
            </a:xfrm>
            <a:prstGeom prst="rect">
              <a:avLst/>
            </a:prstGeom>
          </p:spPr>
        </p:pic>
        <p:pic>
          <p:nvPicPr>
            <p:cNvPr id="30" name="Picture 2" descr="Ice Cream, Dessert, Sweet, Café, De Behandeling">
              <a:extLst>
                <a:ext uri="{FF2B5EF4-FFF2-40B4-BE49-F238E27FC236}">
                  <a16:creationId xmlns:a16="http://schemas.microsoft.com/office/drawing/2014/main" id="{501B2717-0F7E-4A01-A903-8C24D895C3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6" y="5504278"/>
              <a:ext cx="719980" cy="1202750"/>
            </a:xfrm>
            <a:prstGeom prst="rect">
              <a:avLst/>
            </a:prstGeom>
            <a:noFill/>
            <a:extLst>
              <a:ext uri="{909E8E84-426E-40DD-AFC4-6F175D3DCCD1}">
                <a14:hiddenFill xmlns:a14="http://schemas.microsoft.com/office/drawing/2010/main">
                  <a:solidFill>
                    <a:srgbClr val="FFFFFF"/>
                  </a:solidFill>
                </a14:hiddenFill>
              </a:ext>
            </a:extLst>
          </p:spPr>
        </p:pic>
        <p:pic>
          <p:nvPicPr>
            <p:cNvPr id="31" name="Afbeelding 30">
              <a:extLst>
                <a:ext uri="{FF2B5EF4-FFF2-40B4-BE49-F238E27FC236}">
                  <a16:creationId xmlns:a16="http://schemas.microsoft.com/office/drawing/2014/main" id="{E38F6A87-35C9-41CB-84B2-668BA9963454}"/>
                </a:ext>
              </a:extLst>
            </p:cNvPr>
            <p:cNvPicPr>
              <a:picLocks noChangeAspect="1"/>
            </p:cNvPicPr>
            <p:nvPr/>
          </p:nvPicPr>
          <p:blipFill>
            <a:blip r:embed="rId10"/>
            <a:stretch>
              <a:fillRect/>
            </a:stretch>
          </p:blipFill>
          <p:spPr>
            <a:xfrm>
              <a:off x="13819" y="414621"/>
              <a:ext cx="1013535" cy="616040"/>
            </a:xfrm>
            <a:prstGeom prst="rect">
              <a:avLst/>
            </a:prstGeom>
          </p:spPr>
        </p:pic>
      </p:grpSp>
      <p:grpSp>
        <p:nvGrpSpPr>
          <p:cNvPr id="32" name="Groep 31">
            <a:extLst>
              <a:ext uri="{FF2B5EF4-FFF2-40B4-BE49-F238E27FC236}">
                <a16:creationId xmlns:a16="http://schemas.microsoft.com/office/drawing/2014/main" id="{EC9C3B1D-3211-49B1-941D-3AAD93451D91}"/>
              </a:ext>
            </a:extLst>
          </p:cNvPr>
          <p:cNvGrpSpPr/>
          <p:nvPr/>
        </p:nvGrpSpPr>
        <p:grpSpPr>
          <a:xfrm>
            <a:off x="10725840" y="552151"/>
            <a:ext cx="1415903" cy="6094088"/>
            <a:chOff x="10725840" y="552151"/>
            <a:chExt cx="1415903" cy="6094088"/>
          </a:xfrm>
        </p:grpSpPr>
        <p:pic>
          <p:nvPicPr>
            <p:cNvPr id="33" name="Afbeelding 32">
              <a:extLst>
                <a:ext uri="{FF2B5EF4-FFF2-40B4-BE49-F238E27FC236}">
                  <a16:creationId xmlns:a16="http://schemas.microsoft.com/office/drawing/2014/main" id="{71DD8112-80F0-4673-AE73-7B0EA4B7DDAF}"/>
                </a:ext>
              </a:extLst>
            </p:cNvPr>
            <p:cNvPicPr>
              <a:picLocks noChangeAspect="1"/>
            </p:cNvPicPr>
            <p:nvPr/>
          </p:nvPicPr>
          <p:blipFill>
            <a:blip r:embed="rId11"/>
            <a:stretch>
              <a:fillRect/>
            </a:stretch>
          </p:blipFill>
          <p:spPr>
            <a:xfrm>
              <a:off x="11278118" y="4584904"/>
              <a:ext cx="863625" cy="682129"/>
            </a:xfrm>
            <a:prstGeom prst="rect">
              <a:avLst/>
            </a:prstGeom>
          </p:spPr>
        </p:pic>
        <p:pic>
          <p:nvPicPr>
            <p:cNvPr id="34" name="Afbeelding 33">
              <a:extLst>
                <a:ext uri="{FF2B5EF4-FFF2-40B4-BE49-F238E27FC236}">
                  <a16:creationId xmlns:a16="http://schemas.microsoft.com/office/drawing/2014/main" id="{0307A52C-5DF0-4AF1-A821-637D136D358E}"/>
                </a:ext>
              </a:extLst>
            </p:cNvPr>
            <p:cNvPicPr>
              <a:picLocks noChangeAspect="1"/>
            </p:cNvPicPr>
            <p:nvPr/>
          </p:nvPicPr>
          <p:blipFill>
            <a:blip r:embed="rId12"/>
            <a:stretch>
              <a:fillRect/>
            </a:stretch>
          </p:blipFill>
          <p:spPr>
            <a:xfrm>
              <a:off x="11228723" y="3027293"/>
              <a:ext cx="913020" cy="913020"/>
            </a:xfrm>
            <a:prstGeom prst="rect">
              <a:avLst/>
            </a:prstGeom>
          </p:spPr>
        </p:pic>
        <p:pic>
          <p:nvPicPr>
            <p:cNvPr id="35" name="Afbeelding 34">
              <a:extLst>
                <a:ext uri="{FF2B5EF4-FFF2-40B4-BE49-F238E27FC236}">
                  <a16:creationId xmlns:a16="http://schemas.microsoft.com/office/drawing/2014/main" id="{9AF00EE5-51C4-4245-88DE-CCEDDA368652}"/>
                </a:ext>
              </a:extLst>
            </p:cNvPr>
            <p:cNvPicPr>
              <a:picLocks noChangeAspect="1"/>
            </p:cNvPicPr>
            <p:nvPr/>
          </p:nvPicPr>
          <p:blipFill rotWithShape="1">
            <a:blip r:embed="rId13"/>
            <a:srcRect l="37413" r="33613"/>
            <a:stretch/>
          </p:blipFill>
          <p:spPr>
            <a:xfrm>
              <a:off x="11465511" y="5585334"/>
              <a:ext cx="461263" cy="1060905"/>
            </a:xfrm>
            <a:prstGeom prst="rect">
              <a:avLst/>
            </a:prstGeom>
          </p:spPr>
        </p:pic>
        <p:pic>
          <p:nvPicPr>
            <p:cNvPr id="36" name="Afbeelding 35">
              <a:extLst>
                <a:ext uri="{FF2B5EF4-FFF2-40B4-BE49-F238E27FC236}">
                  <a16:creationId xmlns:a16="http://schemas.microsoft.com/office/drawing/2014/main" id="{BBDF620F-17C6-4CED-A864-40201A1700CF}"/>
                </a:ext>
              </a:extLst>
            </p:cNvPr>
            <p:cNvPicPr>
              <a:picLocks noChangeAspect="1"/>
            </p:cNvPicPr>
            <p:nvPr/>
          </p:nvPicPr>
          <p:blipFill>
            <a:blip r:embed="rId14"/>
            <a:stretch>
              <a:fillRect/>
            </a:stretch>
          </p:blipFill>
          <p:spPr>
            <a:xfrm rot="21422548">
              <a:off x="11298249" y="1808302"/>
              <a:ext cx="731291" cy="992632"/>
            </a:xfrm>
            <a:prstGeom prst="rect">
              <a:avLst/>
            </a:prstGeom>
          </p:spPr>
        </p:pic>
        <p:pic>
          <p:nvPicPr>
            <p:cNvPr id="37" name="Afbeelding 36">
              <a:extLst>
                <a:ext uri="{FF2B5EF4-FFF2-40B4-BE49-F238E27FC236}">
                  <a16:creationId xmlns:a16="http://schemas.microsoft.com/office/drawing/2014/main" id="{D7C55D48-0F5F-4C35-AD4F-F296204B5AD8}"/>
                </a:ext>
              </a:extLst>
            </p:cNvPr>
            <p:cNvPicPr>
              <a:picLocks noChangeAspect="1"/>
            </p:cNvPicPr>
            <p:nvPr/>
          </p:nvPicPr>
          <p:blipFill>
            <a:blip r:embed="rId15"/>
            <a:stretch>
              <a:fillRect/>
            </a:stretch>
          </p:blipFill>
          <p:spPr>
            <a:xfrm rot="347781">
              <a:off x="10725840" y="552151"/>
              <a:ext cx="1409535" cy="994878"/>
            </a:xfrm>
            <a:prstGeom prst="rect">
              <a:avLst/>
            </a:prstGeom>
          </p:spPr>
        </p:pic>
      </p:grpSp>
    </p:spTree>
    <p:extLst>
      <p:ext uri="{BB962C8B-B14F-4D97-AF65-F5344CB8AC3E}">
        <p14:creationId xmlns:p14="http://schemas.microsoft.com/office/powerpoint/2010/main" val="68089193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A5809A84707F4B966343596E9EDD1D" ma:contentTypeVersion="12" ma:contentTypeDescription="Een nieuw document maken." ma:contentTypeScope="" ma:versionID="93bf120e9d460f45329478315725f28f">
  <xsd:schema xmlns:xsd="http://www.w3.org/2001/XMLSchema" xmlns:xs="http://www.w3.org/2001/XMLSchema" xmlns:p="http://schemas.microsoft.com/office/2006/metadata/properties" xmlns:ns2="5d63213b-359d-45c5-afd5-39a4dd660090" xmlns:ns3="e5b3498d-48d9-40bc-8510-ec319cf4d8a4" targetNamespace="http://schemas.microsoft.com/office/2006/metadata/properties" ma:root="true" ma:fieldsID="4eccae401d534f66f1366be0c73f9098" ns2:_="" ns3:_="">
    <xsd:import namespace="5d63213b-359d-45c5-afd5-39a4dd660090"/>
    <xsd:import namespace="e5b3498d-48d9-40bc-8510-ec319cf4d8a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63213b-359d-45c5-afd5-39a4dd66009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08504a5a-5740-4c74-80e3-019f7218aaa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b3498d-48d9-40bc-8510-ec319cf4d8a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783aa4b-44f9-4897-ad2a-925317aa2863}" ma:internalName="TaxCatchAll" ma:showField="CatchAllData" ma:web="e5b3498d-48d9-40bc-8510-ec319cf4d8a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63213b-359d-45c5-afd5-39a4dd660090">
      <Terms xmlns="http://schemas.microsoft.com/office/infopath/2007/PartnerControls"/>
    </lcf76f155ced4ddcb4097134ff3c332f>
    <TaxCatchAll xmlns="e5b3498d-48d9-40bc-8510-ec319cf4d8a4" xsi:nil="true"/>
    <MediaLengthInSeconds xmlns="5d63213b-359d-45c5-afd5-39a4dd660090" xsi:nil="true"/>
    <SharedWithUsers xmlns="e5b3498d-48d9-40bc-8510-ec319cf4d8a4">
      <UserInfo>
        <DisplayName/>
        <AccountId xsi:nil="true"/>
        <AccountType/>
      </UserInfo>
    </SharedWithUsers>
  </documentManagement>
</p:properties>
</file>

<file path=customXml/itemProps1.xml><?xml version="1.0" encoding="utf-8"?>
<ds:datastoreItem xmlns:ds="http://schemas.openxmlformats.org/officeDocument/2006/customXml" ds:itemID="{BE0C5733-0371-4162-B18F-3B05BFC49195}">
  <ds:schemaRefs>
    <ds:schemaRef ds:uri="http://schemas.microsoft.com/sharepoint/v3/contenttype/forms"/>
  </ds:schemaRefs>
</ds:datastoreItem>
</file>

<file path=customXml/itemProps2.xml><?xml version="1.0" encoding="utf-8"?>
<ds:datastoreItem xmlns:ds="http://schemas.openxmlformats.org/officeDocument/2006/customXml" ds:itemID="{4E5205B9-FD54-427E-B45B-E3C5BA2331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63213b-359d-45c5-afd5-39a4dd660090"/>
    <ds:schemaRef ds:uri="e5b3498d-48d9-40bc-8510-ec319cf4d8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2D3FBE-B100-4E04-876D-63221203956F}">
  <ds:schemaRefs>
    <ds:schemaRef ds:uri="http://schemas.microsoft.com/office/2006/metadata/properties"/>
    <ds:schemaRef ds:uri="http://schemas.microsoft.com/office/infopath/2007/PartnerControls"/>
    <ds:schemaRef ds:uri="5d63213b-359d-45c5-afd5-39a4dd660090"/>
    <ds:schemaRef ds:uri="e5b3498d-48d9-40bc-8510-ec319cf4d8a4"/>
  </ds:schemaRefs>
</ds:datastoreItem>
</file>

<file path=docMetadata/LabelInfo.xml><?xml version="1.0" encoding="utf-8"?>
<clbl:labelList xmlns:clbl="http://schemas.microsoft.com/office/2020/mipLabelMetadata">
  <clbl:label id="{9f9dcbe8-f8ca-464f-983b-20ccb4ae3e2c}" enabled="1" method="Privileged" siteId="{8c653938-6726-49c5-bca7-8e44a4bf2029}" removed="0"/>
</clbl:labelList>
</file>

<file path=docProps/app.xml><?xml version="1.0" encoding="utf-8"?>
<Properties xmlns="http://schemas.openxmlformats.org/officeDocument/2006/extended-properties" xmlns:vt="http://schemas.openxmlformats.org/officeDocument/2006/docPropsVTypes">
  <TotalTime>5419</TotalTime>
  <Words>2145</Words>
  <Application>Microsoft Office PowerPoint</Application>
  <PresentationFormat>Breedbeeld</PresentationFormat>
  <Paragraphs>171</Paragraphs>
  <Slides>18</Slides>
  <Notes>18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Arial</vt:lpstr>
      <vt:lpstr>Calibri</vt:lpstr>
      <vt:lpstr>Calibri Light</vt:lpstr>
      <vt:lpstr>Corbel</vt:lpstr>
      <vt:lpstr>Kantoorthema</vt:lpstr>
      <vt:lpstr> Toets je toetje</vt:lpstr>
      <vt:lpstr> </vt:lpstr>
      <vt:lpstr> Het beste toetje</vt:lpstr>
      <vt:lpstr> Wat zit er meestal in een toetje?</vt:lpstr>
      <vt:lpstr> Waar zit melk in?</vt:lpstr>
      <vt:lpstr> Waarom deze les?</vt:lpstr>
      <vt:lpstr> Melk en Gezondheid</vt:lpstr>
      <vt:lpstr> Melk en Gezondheid</vt:lpstr>
      <vt:lpstr> Melk en dierenwelzijn</vt:lpstr>
      <vt:lpstr> Melk en klimaat</vt:lpstr>
      <vt:lpstr>  Plantaardige melk</vt:lpstr>
      <vt:lpstr> Toetjes</vt:lpstr>
      <vt:lpstr> Toetjes</vt:lpstr>
      <vt:lpstr> Toetjes</vt:lpstr>
      <vt:lpstr> Toetjes</vt:lpstr>
      <vt:lpstr> Kees’ Keuze</vt:lpstr>
      <vt:lpstr> Quiz</vt:lpstr>
      <vt:lpstr> Nog even dit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kiev</dc:creator>
  <cp:lastModifiedBy>Henke Nienhuis</cp:lastModifiedBy>
  <cp:revision>62</cp:revision>
  <dcterms:created xsi:type="dcterms:W3CDTF">2018-01-13T00:13:49Z</dcterms:created>
  <dcterms:modified xsi:type="dcterms:W3CDTF">2023-02-10T14:00:23Z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0x01010035A5809A84707F4B966343596E9EDD1D</vt:lpwstr>
  </property>
  <property fmtid="{D5CDD505-2E9C-101B-9397-08002B2CF9AE}" pid="3" name="Order">
    <vt:lpwstr>2063800.00000000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