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41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el en onder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elteks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1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horizont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532241774_2880x1920.jpg"/>
          <p:cNvSpPr>
            <a:spLocks noGrp="1"/>
          </p:cNvSpPr>
          <p:nvPr>
            <p:ph type="pic" idx="21"/>
          </p:nvPr>
        </p:nvSpPr>
        <p:spPr>
          <a:xfrm>
            <a:off x="3125968" y="-393700"/>
            <a:ext cx="18135601" cy="12090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elteks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r>
              <a:t>Titeltekst</a:t>
            </a:r>
          </a:p>
        </p:txBody>
      </p:sp>
      <p:sp>
        <p:nvSpPr>
          <p:cNvPr id="2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midd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elteks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3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vertic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532204087_1355x1355.jpg"/>
          <p:cNvSpPr>
            <a:spLocks noGrp="1"/>
          </p:cNvSpPr>
          <p:nvPr>
            <p:ph type="pic" sz="half" idx="21"/>
          </p:nvPr>
        </p:nvSpPr>
        <p:spPr>
          <a:xfrm>
            <a:off x="12827000" y="952500"/>
            <a:ext cx="114681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elteks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Titeltekst</a:t>
            </a:r>
          </a:p>
        </p:txBody>
      </p:sp>
      <p:sp>
        <p:nvSpPr>
          <p:cNvPr id="40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bov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49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en 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57" name="Hoofdtekst - niveau éé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5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, opsomm.,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532205080_1647x1098.jpg"/>
          <p:cNvSpPr>
            <a:spLocks noGrp="1"/>
          </p:cNvSpPr>
          <p:nvPr>
            <p:ph type="pic" sz="half" idx="21"/>
          </p:nvPr>
        </p:nvSpPr>
        <p:spPr>
          <a:xfrm>
            <a:off x="109601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67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6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Opsomm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7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driema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532205080_1647x1098.jpg"/>
          <p:cNvSpPr>
            <a:spLocks noGrp="1"/>
          </p:cNvSpPr>
          <p:nvPr>
            <p:ph type="pic" sz="quarter" idx="21"/>
          </p:nvPr>
        </p:nvSpPr>
        <p:spPr>
          <a:xfrm>
            <a:off x="15300325" y="7048500"/>
            <a:ext cx="832485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532204087_1355x1355.jpg"/>
          <p:cNvSpPr>
            <a:spLocks noGrp="1"/>
          </p:cNvSpPr>
          <p:nvPr>
            <p:ph type="pic" sz="quarter" idx="22"/>
          </p:nvPr>
        </p:nvSpPr>
        <p:spPr>
          <a:xfrm>
            <a:off x="15760700" y="863600"/>
            <a:ext cx="7404100" cy="740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532241774_2880x1920.jpg"/>
          <p:cNvSpPr>
            <a:spLocks noGrp="1"/>
          </p:cNvSpPr>
          <p:nvPr>
            <p:ph type="pic" idx="23"/>
          </p:nvPr>
        </p:nvSpPr>
        <p:spPr>
          <a:xfrm>
            <a:off x="-990600" y="1130300"/>
            <a:ext cx="1720215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5842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&quot;Typ hier een citaat.&quot;"/>
          <p:cNvSpPr txBox="1">
            <a:spLocks noGrp="1"/>
          </p:cNvSpPr>
          <p:nvPr>
            <p:ph type="body" sz="quarter" idx="22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"Typ hier een citaat." </a:t>
            </a:r>
          </a:p>
        </p:txBody>
      </p:sp>
      <p:sp>
        <p:nvSpPr>
          <p:cNvPr id="9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532241774_2880x1920.jpg"/>
          <p:cNvSpPr>
            <a:spLocks noGrp="1"/>
          </p:cNvSpPr>
          <p:nvPr>
            <p:ph type="pic" idx="21"/>
          </p:nvPr>
        </p:nvSpPr>
        <p:spPr>
          <a:xfrm>
            <a:off x="-50800" y="-1270000"/>
            <a:ext cx="24485600" cy="1632373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teks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Titeltekst</a:t>
            </a:r>
          </a:p>
        </p:txBody>
      </p:sp>
      <p:sp>
        <p:nvSpPr>
          <p:cNvPr id="3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tv.nl/video/plastic-wat-is-plastic-en-wanneer-is-het-ontdekt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BELgvqTfT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clbutv6keI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6IbRSRe8MQ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time_continue=310&amp;v=AZyommgWmOI&amp;feature=emb_title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youtube.com/watch?v=g_ajkE77Nik&amp;feature=youtu.be&amp;app=desktop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wYV6uJTdic&amp;feature=youtu.be&amp;app=desktop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P.3.Plastic&amp;Afval.MEDH.2021_01.pdf" descr="PP.3.Plastic&amp;Afval.MEDH.2021_0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5344"/>
            <a:ext cx="24367838" cy="137590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P.3.Plastic&amp;Afval.MEDH.2021_02.pdf" descr="PP.3.Plastic&amp;Afval.MEDH.2021_0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34304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PP.3.Plastic&amp;Afval.MEDH.2021_03.pdf" descr="PP.3.Plastic&amp;Afval.MEDH.2021_0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19" y="-34304"/>
            <a:ext cx="24367838" cy="137590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PP.3.Plastic&amp;Afval.MEDH.2021_04.pdf" descr="PP.3.Plastic&amp;Afval.MEDH.2021_0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P.3.Plastic&amp;Afval.MEDH.2021_05.pdf" descr="PP.3.Plastic&amp;Afval.MEDH.2021_0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19" y="-14480"/>
            <a:ext cx="24393238" cy="13773405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1C14E749-B005-E996-1312-C3B9049C36CF}"/>
              </a:ext>
            </a:extLst>
          </p:cNvPr>
          <p:cNvSpPr txBox="1"/>
          <p:nvPr/>
        </p:nvSpPr>
        <p:spPr>
          <a:xfrm>
            <a:off x="2340998" y="5096155"/>
            <a:ext cx="12318022" cy="1631216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l" rtl="0" fontAlgn="base"/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schooltv.nl/video/plastic-wat-is-plastic-en-wanneer-is-het-ontdekt/</a:t>
            </a:r>
            <a:r>
              <a:rPr lang="nl-NL" sz="4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PP.3.Plastic&amp;Afval.MEDH.2021_06.pdf" descr="PP.3.Plastic&amp;Afval.MEDH.2021_0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" y="-14480"/>
            <a:ext cx="24447135" cy="13803839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A6A2FFF2-EF53-2DBE-0CC1-016CA2542DC1}"/>
              </a:ext>
            </a:extLst>
          </p:cNvPr>
          <p:cNvSpPr txBox="1"/>
          <p:nvPr/>
        </p:nvSpPr>
        <p:spPr>
          <a:xfrm>
            <a:off x="2500603" y="5323667"/>
            <a:ext cx="8285583" cy="707886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nl-NL" sz="4000" b="0" i="0" u="sng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3"/>
              </a:rPr>
              <a:t>youtube.com/</a:t>
            </a:r>
            <a:r>
              <a:rPr lang="nl-NL" sz="4000" b="0" i="0" u="sng" strike="noStrike" dirty="0" err="1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3"/>
              </a:rPr>
              <a:t>watch?v</a:t>
            </a:r>
            <a:r>
              <a:rPr lang="nl-NL" sz="4000" b="0" i="0" u="sng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3"/>
              </a:rPr>
              <a:t>=eBELgvqTfT0</a:t>
            </a:r>
            <a:r>
              <a:rPr lang="nl-NL" sz="4000" b="0" i="0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</a:rPr>
              <a:t> </a:t>
            </a:r>
            <a:endParaRPr lang="nl-NL" sz="4000" dirty="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P.3.Plastic&amp;Afval.MEDH.2021_07.pdf" descr="PP.3.Plastic&amp;Afval.MEDH.2021_0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5344"/>
            <a:ext cx="24407486" cy="13781452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DDB28FBE-2BD8-BF8C-AFAA-EE569419EC1B}"/>
              </a:ext>
            </a:extLst>
          </p:cNvPr>
          <p:cNvSpPr txBox="1"/>
          <p:nvPr/>
        </p:nvSpPr>
        <p:spPr>
          <a:xfrm>
            <a:off x="2649894" y="5378812"/>
            <a:ext cx="7735076" cy="707886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youtube.com/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watch?v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=8clbutv6keI</a:t>
            </a:r>
            <a:r>
              <a:rPr lang="nl-NL" sz="4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nl-NL" sz="4000" dirty="0"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PP.3.Plastic&amp;Afval.MEDH.2021_08.pdf" descr="PP.3.Plastic&amp;Afval.MEDH.2021_0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P.3.Plastic&amp;Afval.MEDH.2021_09.pdf" descr="PP.3.Plastic&amp;Afval.MEDH.2021_0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" y="-27180"/>
            <a:ext cx="24447135" cy="138038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P.3.Plastic&amp;Afval.MEDH.2021_10.pdf" descr="PP.3.Plastic&amp;Afval.MEDH.2021_1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14480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P.3.Plastic&amp;Afval.MEDH.2021_11.pdf" descr="PP.3.Plastic&amp;Afval.MEDH.2021_1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P.3.Plastic&amp;Afval.MEDH.2021_12.pdf" descr="PP.3.Plastic&amp;Afval.MEDH.2021_1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14480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PP.3.Plastic&amp;Afval.MEDH.2021_13.pdf" descr="PP.3.Plastic&amp;Afval.MEDH.2021_1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" y="-14480"/>
            <a:ext cx="24447135" cy="138038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PP.3.Plastic&amp;Afval.MEDH.2021_14.pdf" descr="PP.3.Plastic&amp;Afval.MEDH.2021_1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7356"/>
            <a:ext cx="24407486" cy="137814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P.3.Plastic&amp;Afval.MEDH.2021_15.pdf" descr="PP.3.Plastic&amp;Afval.MEDH.2021_1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34304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PP.3.Plastic&amp;Afval.MEDH.2021_16.pdf" descr="PP.3.Plastic&amp;Afval.MEDH.2021_1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34304"/>
            <a:ext cx="24384001" cy="1376819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3B4B6B4B-73EA-92DF-8D21-C7C8C083D30C}"/>
              </a:ext>
            </a:extLst>
          </p:cNvPr>
          <p:cNvSpPr txBox="1"/>
          <p:nvPr/>
        </p:nvSpPr>
        <p:spPr>
          <a:xfrm>
            <a:off x="2635898" y="6858000"/>
            <a:ext cx="8355563" cy="707886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US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youtube.com/</a:t>
            </a:r>
            <a:r>
              <a:rPr lang="en-US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watch?v</a:t>
            </a:r>
            <a:r>
              <a:rPr lang="en-US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=U6IbRSRe8MQ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nl-NL" dirty="0"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P.3.Plastic&amp;Afval.MEDH.2021_17.pdf" descr="PP.3.Plastic&amp;Afval.MEDH.2021_1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14480"/>
            <a:ext cx="24367838" cy="137590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P.3.Plastic&amp;Afval.MEDH.2021_18.pdf" descr="PP.3.Plastic&amp;Afval.MEDH.2021_1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54129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P.3.Plastic&amp;Afval.MEDH.2021_19.pdf" descr="PP.3.Plastic&amp;Afval.MEDH.2021_1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PP.3.Plastic&amp;Afval.MEDH.2021_20.pdf" descr="PP.3.Plastic&amp;Afval.MEDH.2021_2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7356"/>
            <a:ext cx="24367838" cy="137590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PP.3.Plastic&amp;Afval.MEDH.2021_21.pdf" descr="PP.3.Plastic&amp;Afval.MEDH.2021_2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14480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P.3.Plastic&amp;Afval.MEDH.2021_22.pdf" descr="PP.3.Plastic&amp;Afval.MEDH.2021_2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19" y="-34304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PP.3.Plastic&amp;Afval.MEDH.2021_23.pdf" descr="PP.3.Plastic&amp;Afval.MEDH.2021_2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1392" y="5344"/>
            <a:ext cx="24486784" cy="138262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PP.3.Plastic&amp;Afval.MEDH.2021_24.pdf" descr="PP.3.Plastic&amp;Afval.MEDH.2021_2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14480"/>
            <a:ext cx="24367838" cy="137590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PP.3.Plastic&amp;Afval.MEDH.2021_25.pdf" descr="PP.3.Plastic&amp;Afval.MEDH.2021_2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" y="-14480"/>
            <a:ext cx="24447135" cy="138038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P.3.Plastic&amp;Afval.MEDH.2021_26.pdf" descr="PP.3.Plastic&amp;Afval.MEDH.2021_26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1" y="-34304"/>
            <a:ext cx="24413078" cy="13784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PP.3.Plastic&amp;Afval.MEDH.2021_27.pdf" descr="PP.3.Plastic&amp;Afval.MEDH.2021_27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34304"/>
            <a:ext cx="24384001" cy="137681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PP.3.Plastic&amp;Afval.MEDH.2021_28.pdf" descr="PP.3.Plastic&amp;Afval.MEDH.2021_28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" y="-34304"/>
            <a:ext cx="24413079" cy="13784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PP.3.Plastic&amp;Afval.MEDH.2021_29.pdf" descr="PP.3.Plastic&amp;Afval.MEDH.2021_29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5" y="-34304"/>
            <a:ext cx="24413079" cy="13784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PP.3.Plastic&amp;Afval.MEDH.2021_30.pdf" descr="PP.3.Plastic&amp;Afval.MEDH.2021_30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5" y="-14480"/>
            <a:ext cx="24342860" cy="137449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PP.3.Plastic&amp;Afval.MEDH.2021_31.pdf" descr="PP.3.Plastic&amp;Afval.MEDH.2021_31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PP.3.Plastic&amp;Afval.MEDH.2021_32.pdf" descr="PP.3.Plastic&amp;Afval.MEDH.2021_32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" y="-14480"/>
            <a:ext cx="24407486" cy="137814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P.3.Plastic&amp;Afval.MEDH.2021_33.pdf" descr="PP.3.Plastic&amp;Afval.MEDH.2021_33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5" y="-14480"/>
            <a:ext cx="24342860" cy="137449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PP.3.Plastic&amp;Afval.MEDH.2021_34.pdf" descr="PP.3.Plastic&amp;Afval.MEDH.2021_34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5" y="-34304"/>
            <a:ext cx="24413079" cy="13784609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9EA5B8FE-CE67-4FB6-7DA4-BBF0D5631A7A}"/>
              </a:ext>
            </a:extLst>
          </p:cNvPr>
          <p:cNvSpPr txBox="1"/>
          <p:nvPr/>
        </p:nvSpPr>
        <p:spPr>
          <a:xfrm>
            <a:off x="3484984" y="8822647"/>
            <a:ext cx="10324322" cy="1323439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l"/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youtube.com/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watch?time_continue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=310&amp;v=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AZyommgWmOI&amp;feature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emb_title</a:t>
            </a:r>
            <a:r>
              <a:rPr lang="nl-NL" sz="4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nl-NL" sz="4000" dirty="0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911E10A5-AE26-1C61-223C-5BC0E4925D06}"/>
              </a:ext>
            </a:extLst>
          </p:cNvPr>
          <p:cNvSpPr txBox="1"/>
          <p:nvPr/>
        </p:nvSpPr>
        <p:spPr>
          <a:xfrm>
            <a:off x="3484984" y="10978699"/>
            <a:ext cx="10324322" cy="1938992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l"/>
            <a:r>
              <a:rPr lang="nl-NL" sz="4000" b="0" i="0" u="sng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4"/>
              </a:rPr>
              <a:t>youtube.com/</a:t>
            </a:r>
            <a:r>
              <a:rPr lang="nl-NL" sz="4000" b="0" i="0" u="sng" strike="noStrike" dirty="0" err="1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4"/>
              </a:rPr>
              <a:t>watch?v</a:t>
            </a:r>
            <a:r>
              <a:rPr lang="nl-NL" sz="4000" b="0" i="0" u="sng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4"/>
              </a:rPr>
              <a:t>=g_ajkE77Nik&amp;feature=</a:t>
            </a:r>
            <a:r>
              <a:rPr lang="nl-NL" sz="4000" b="0" i="0" u="sng" strike="noStrike" dirty="0" err="1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4"/>
              </a:rPr>
              <a:t>youtu.be&amp;app</a:t>
            </a:r>
            <a:r>
              <a:rPr lang="nl-NL" sz="4000" b="0" i="0" u="sng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hlinkClick r:id="rId4"/>
              </a:rPr>
              <a:t>=desktop</a:t>
            </a:r>
            <a:r>
              <a:rPr lang="nl-NL" sz="4000" b="0" i="0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algn="l"/>
            <a:endParaRPr lang="nl-NL" sz="4000" dirty="0"/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PP.3.Plastic&amp;Afval.MEDH.2021_35.pdf" descr="PP.3.Plastic&amp;Afval.MEDH.2021_35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" y="5344"/>
            <a:ext cx="24407486" cy="13781452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77602A6-2CC1-C10B-0A40-C0FCBB4CA264}"/>
              </a:ext>
            </a:extLst>
          </p:cNvPr>
          <p:cNvSpPr txBox="1"/>
          <p:nvPr/>
        </p:nvSpPr>
        <p:spPr>
          <a:xfrm>
            <a:off x="3480316" y="8084690"/>
            <a:ext cx="10590245" cy="1323439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l" rtl="0" fontAlgn="base"/>
            <a:r>
              <a:rPr lang="nl-NL" sz="4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energie:</a:t>
            </a:r>
            <a:r>
              <a:rPr lang="nl-NL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 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youtube.com/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watch?v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=-wYV6uJTdic&amp;feature=</a:t>
            </a:r>
            <a:r>
              <a:rPr lang="nl-NL" sz="4000" b="0" i="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youtu.be&amp;app</a:t>
            </a:r>
            <a:r>
              <a:rPr lang="nl-NL" sz="40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=desktop</a:t>
            </a:r>
            <a:r>
              <a:rPr lang="nl-NL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nl-NL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6be366b-76c1-48e2-8e84-0219a6e6b478">5D7JNWZJD7MU-1376080299-12534</_dlc_DocId>
    <_dlc_DocIdUrl xmlns="06be366b-76c1-48e2-8e84-0219a6e6b478">
      <Url>https://denhaag.sharepoint.com/sites/Milieueducatie_DSB_ANME/_layouts/15/DocIdRedir.aspx?ID=5D7JNWZJD7MU-1376080299-12534</Url>
      <Description>5D7JNWZJD7MU-1376080299-12534</Description>
    </_dlc_DocIdUrl>
    <TaxKeywordTaxHTField xmlns="06be366b-76c1-48e2-8e84-0219a6e6b478">
      <Terms xmlns="http://schemas.microsoft.com/office/infopath/2007/PartnerControls"/>
    </TaxKeywordTaxHTField>
    <ofae577968ed4be8b7cfa6b3c1b2b2a3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Documentatie</TermName>
          <TermId xmlns="http://schemas.microsoft.com/office/infopath/2007/PartnerControls">c8b0bf0e-0b8a-4160-af31-b347f749c788</TermId>
        </TermInfo>
      </Terms>
    </ofae577968ed4be8b7cfa6b3c1b2b2a3>
    <ebb03eb60f1c456383d550cda2a2ac01 xmlns="06be366b-76c1-48e2-8e84-0219a6e6b478">
      <Terms xmlns="http://schemas.microsoft.com/office/infopath/2007/PartnerControls">
        <TermInfo xmlns="http://schemas.microsoft.com/office/infopath/2007/PartnerControls">
          <TermName xmlns="http://schemas.microsoft.com/office/infopath/2007/PartnerControls">Afval en Grondstoffen</TermName>
          <TermId xmlns="http://schemas.microsoft.com/office/infopath/2007/PartnerControls">f9cb7730-062e-469e-801c-c60e5506c3b4</TermId>
        </TermInfo>
      </Terms>
    </ebb03eb60f1c456383d550cda2a2ac01>
    <TaxCatchAll xmlns="06be366b-76c1-48e2-8e84-0219a6e6b478">
      <Value>95</Value>
      <Value>265</Value>
    </TaxCatchAll>
    <lcf76f155ced4ddcb4097134ff3c332f xmlns="6fc73856-965d-4c01-b6ec-de85b755efe9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MediaLengthInSeconds xmlns="6fc73856-965d-4c01-b6ec-de85b755efe9" xsi:nil="true"/>
    <SharedWithUsers xmlns="06be366b-76c1-48e2-8e84-0219a6e6b478">
      <UserInfo>
        <DisplayName/>
        <AccountId xsi:nil="true"/>
        <AccountType/>
      </UserInfo>
    </SharedWithUsers>
    <_dlc_DocIdPersistId xmlns="06be366b-76c1-48e2-8e84-0219a6e6b478">false</_dlc_DocIdPersistId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Proces - GDH Word Document" ma:contentTypeID="0x0101008696D14171FA4CED8F032AD334D7A9EF000E75E8D5DA4C4C449790B8D5260A01D1" ma:contentTypeVersion="28" ma:contentTypeDescription="Maak een nieuw Word document." ma:contentTypeScope="" ma:versionID="106b367542834186530e5ddf7dc108c0">
  <xsd:schema xmlns:xsd="http://www.w3.org/2001/XMLSchema" xmlns:xs="http://www.w3.org/2001/XMLSchema" xmlns:p="http://schemas.microsoft.com/office/2006/metadata/properties" xmlns:ns1="http://schemas.microsoft.com/sharepoint/v3" xmlns:ns2="06be366b-76c1-48e2-8e84-0219a6e6b478" xmlns:ns3="6fc73856-965d-4c01-b6ec-de85b755efe9" targetNamespace="http://schemas.microsoft.com/office/2006/metadata/properties" ma:root="true" ma:fieldsID="37b1f3aa5bb2f654692490195b7f5ae1" ns1:_="" ns2:_="" ns3:_="">
    <xsd:import namespace="http://schemas.microsoft.com/sharepoint/v3"/>
    <xsd:import namespace="06be366b-76c1-48e2-8e84-0219a6e6b478"/>
    <xsd:import namespace="6fc73856-965d-4c01-b6ec-de85b755efe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ebb03eb60f1c456383d550cda2a2ac01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2:TaxKeywordTaxHTFiel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lcf76f155ced4ddcb4097134ff3c332f" minOccurs="0"/>
                <xsd:element ref="ns3:MediaServiceLocation" minOccurs="0"/>
                <xsd:element ref="ns1:_ip_UnifiedCompliancePolicyProperties" minOccurs="0"/>
                <xsd:element ref="ns1:_ip_UnifiedCompliancePolicyUIAction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4" nillable="true" ma:displayName="Eigenschappen van het geïntegreerd beleid voor naleving" ma:hidden="true" ma:internalName="_ip_UnifiedCompliancePolicyProperties">
      <xsd:simpleType>
        <xsd:restriction base="dms:Note"/>
      </xsd:simpleType>
    </xsd:element>
    <xsd:element name="_ip_UnifiedCompliancePolicyUIAction" ma:index="35" nillable="true" ma:displayName="Actie van de gebruikersinterface van het geïntegreerd beleid voor naleving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be366b-76c1-48e2-8e84-0219a6e6b47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ebb03eb60f1c456383d550cda2a2ac01" ma:index="11" nillable="true" ma:taxonomy="true" ma:internalName="ebb03eb60f1c456383d550cda2a2ac01" ma:taxonomyFieldName="Teamtrefwoorden" ma:displayName="Teamtrefwoorden" ma:fieldId="{ebb03eb6-0f1c-4563-83d5-50cda2a2ac01}" ma:sspId="0f84c60b-fce4-43bd-9f97-923732063525" ma:termSetId="64946c82-0627-44db-b90b-63b2828d47c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eccf10b4-1883-4fb5-98bd-7bb1b537aedc}" ma:internalName="TaxCatchAll" ma:showField="CatchAllData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eccf10b4-1883-4fb5-98bd-7bb1b537aedc}" ma:internalName="TaxCatchAllLabel" ma:readOnly="true" ma:showField="CatchAllDataLabel" ma:web="06be366b-76c1-48e2-8e84-0219a6e6b4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5" nillable="true" ma:taxonomy="true" ma:internalName="ofae577968ed4be8b7cfa6b3c1b2b2a3" ma:taxonomyFieldName="Documentsoort" ma:displayName="Documentsoort" ma:fieldId="{8fae5779-68ed-4be8-b7cf-a6b3c1b2b2a3}" ma:sspId="0f84c60b-fce4-43bd-9f97-923732063525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7" nillable="true" ma:taxonomy="true" ma:internalName="TaxKeywordTaxHTField" ma:taxonomyFieldName="TaxKeyword" ma:displayName="Ondernemingstrefwoorden" ma:fieldId="{23f27201-bee3-471e-b2e7-b64fd8b7ca38}" ma:taxonomyMulti="true" ma:sspId="0f84c60b-fce4-43bd-9f97-92373206352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24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5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c73856-965d-4c01-b6ec-de85b755ef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2" nillable="true" ma:displayName="Tags" ma:internalName="MediaServiceAutoTags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2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2" nillable="true" ma:taxonomy="true" ma:internalName="lcf76f155ced4ddcb4097134ff3c332f" ma:taxonomyFieldName="MediaServiceImageTags" ma:displayName="Afbeeldingtags" ma:readOnly="false" ma:fieldId="{5cf76f15-5ced-4ddc-b409-7134ff3c332f}" ma:taxonomyMulti="true" ma:sspId="0f84c60b-fce4-43bd-9f97-92373206352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33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3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B83559-6295-4B6F-9D1B-5E9171B61211}">
  <ds:schemaRefs>
    <ds:schemaRef ds:uri="http://schemas.microsoft.com/office/2006/metadata/properties"/>
    <ds:schemaRef ds:uri="http://schemas.microsoft.com/office/infopath/2007/PartnerControls"/>
    <ds:schemaRef ds:uri="06be366b-76c1-48e2-8e84-0219a6e6b478"/>
    <ds:schemaRef ds:uri="6fc73856-965d-4c01-b6ec-de85b755efe9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645C8C69-C965-47DF-889F-B31C08691D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524EA2-CD36-4D67-A7FE-5E0597A044C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0C10455-F253-48C8-80B4-A4FFAEAE3E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6be366b-76c1-48e2-8e84-0219a6e6b478"/>
    <ds:schemaRef ds:uri="6fc73856-965d-4c01-b6ec-de85b755e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03e95be-f593-41dc-b647-f46fbd6a5fa3}" enabled="1" method="Standard" siteId="{8c653938-6726-49c5-bca7-8e44a4bf202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</Words>
  <Application>Microsoft Office PowerPoint</Application>
  <PresentationFormat>Aangepast</PresentationFormat>
  <Paragraphs>7</Paragraphs>
  <Slides>35</Slides>
  <Notes>0</Notes>
  <HiddenSlides>0</HiddenSlides>
  <MMClips>0</MMClips>
  <ScaleCrop>false</ScaleCrop>
  <HeadingPairs>
    <vt:vector size="6" baseType="variant">
      <vt:variant>
        <vt:lpstr>Gebruikte lettertypen</vt:lpstr>
      </vt:variant>
      <vt:variant>
        <vt:i4>5</vt:i4>
      </vt:variant>
      <vt:variant>
        <vt:lpstr>Thema</vt:lpstr>
      </vt:variant>
      <vt:variant>
        <vt:i4>1</vt:i4>
      </vt:variant>
      <vt:variant>
        <vt:lpstr>Diatitels</vt:lpstr>
      </vt:variant>
      <vt:variant>
        <vt:i4>35</vt:i4>
      </vt:variant>
    </vt:vector>
  </HeadingPairs>
  <TitlesOfParts>
    <vt:vector size="41" baseType="lpstr">
      <vt:lpstr>Arial</vt:lpstr>
      <vt:lpstr>Calibri</vt:lpstr>
      <vt:lpstr>Helvetica Neue</vt:lpstr>
      <vt:lpstr>Helvetica Neue Light</vt:lpstr>
      <vt:lpstr>Helvetica Neue Medium</vt:lpstr>
      <vt:lpstr>White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plastic&amp;afval</dc:title>
  <dc:creator>Rémon Dammers</dc:creator>
  <cp:lastModifiedBy>Rémon Dammers</cp:lastModifiedBy>
  <cp:revision>1</cp:revision>
  <dcterms:modified xsi:type="dcterms:W3CDTF">2024-04-22T13:40:39Z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0x0101008696D14171FA4CED8F032AD334D7A9EF000E75E8D5DA4C4C449790B8D5260A01D1</vt:lpwstr>
  </property>
  <property fmtid="{D5CDD505-2E9C-101B-9397-08002B2CF9AE}" pid="3" name="_dlc_DocIdItemGuid">
    <vt:lpwstr>8cafb2be-6dc4-4445-ba41-8f87cb1e0b98</vt:lpwstr>
  </property>
  <property fmtid="{D5CDD505-2E9C-101B-9397-08002B2CF9AE}" pid="4" name="TaxKeyword">
    <vt:lpwstr/>
  </property>
  <property fmtid="{D5CDD505-2E9C-101B-9397-08002B2CF9AE}" pid="5" name="Documentsoort">
    <vt:lpwstr>95;#Documentatie|c8b0bf0e-0b8a-4160-af31-b347f749c788</vt:lpwstr>
  </property>
  <property fmtid="{D5CDD505-2E9C-101B-9397-08002B2CF9AE}" pid="6" name="Teamtrefwoorden">
    <vt:lpwstr>265;#Afval en Grondstoffen|f9cb7730-062e-469e-801c-c60e5506c3b4</vt:lpwstr>
  </property>
  <property fmtid="{D5CDD505-2E9C-101B-9397-08002B2CF9AE}" pid="7" name="iadc89b14e6f46d3bf0676593dca1557">
    <vt:lpwstr/>
  </property>
  <property fmtid="{D5CDD505-2E9C-101B-9397-08002B2CF9AE}" pid="8" name="Dossiertype">
    <vt:lpwstr/>
  </property>
  <property fmtid="{D5CDD505-2E9C-101B-9397-08002B2CF9AE}" pid="9" name="MediaServiceImageTags">
    <vt:lpwstr/>
  </property>
  <property fmtid="{D5CDD505-2E9C-101B-9397-08002B2CF9AE}" pid="10" name="DocumentSetDescription">
    <vt:lpwstr/>
  </property>
  <property fmtid="{D5CDD505-2E9C-101B-9397-08002B2CF9AE}" pid="11" name="xd_ProgID">
    <vt:lpwstr/>
  </property>
  <property fmtid="{D5CDD505-2E9C-101B-9397-08002B2CF9AE}" pid="12" name="_SourceUrl">
    <vt:lpwstr/>
  </property>
  <property fmtid="{D5CDD505-2E9C-101B-9397-08002B2CF9AE}" pid="13" name="_SharedFileIndex">
    <vt:lpwstr/>
  </property>
  <property fmtid="{D5CDD505-2E9C-101B-9397-08002B2CF9AE}" pid="14" name="ComplianceAssetId">
    <vt:lpwstr/>
  </property>
  <property fmtid="{D5CDD505-2E9C-101B-9397-08002B2CF9AE}" pid="15" name="TemplateUrl">
    <vt:lpwstr/>
  </property>
  <property fmtid="{D5CDD505-2E9C-101B-9397-08002B2CF9AE}" pid="16" name="_ExtendedDescription">
    <vt:lpwstr/>
  </property>
  <property fmtid="{D5CDD505-2E9C-101B-9397-08002B2CF9AE}" pid="17" name="xd_Signature">
    <vt:lpwstr/>
  </property>
  <property fmtid="{D5CDD505-2E9C-101B-9397-08002B2CF9AE}" pid="18" name="Behandelaar">
    <vt:lpwstr/>
  </property>
  <property fmtid="{D5CDD505-2E9C-101B-9397-08002B2CF9AE}" pid="19" name="TriggerFlowInfo">
    <vt:lpwstr/>
  </property>
</Properties>
</file>