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93" r:id="rId3"/>
    <p:sldId id="270" r:id="rId4"/>
    <p:sldId id="271" r:id="rId5"/>
    <p:sldId id="272" r:id="rId6"/>
    <p:sldId id="290" r:id="rId7"/>
    <p:sldId id="291" r:id="rId8"/>
    <p:sldId id="279" r:id="rId9"/>
    <p:sldId id="292" r:id="rId10"/>
    <p:sldId id="276" r:id="rId11"/>
    <p:sldId id="274" r:id="rId12"/>
    <p:sldId id="28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2" autoAdjust="0"/>
    <p:restoredTop sz="96640" autoAdjust="0"/>
  </p:normalViewPr>
  <p:slideViewPr>
    <p:cSldViewPr snapToGrid="0" snapToObjects="1">
      <p:cViewPr varScale="1">
        <p:scale>
          <a:sx n="84" d="100"/>
          <a:sy n="84" d="100"/>
        </p:scale>
        <p:origin x="-90" y="-1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CDEAB-F859-4CEF-9A40-F4CD21A006C9}" type="datetimeFigureOut">
              <a:rPr lang="nl-NL" smtClean="0"/>
              <a:t>28-1-2019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29C8-0BA6-4B4C-A638-1AD51DBC4E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33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jYIvVH90C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leerlingen krijgen buiten les - Jeugdjournaal -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https://youtu.be/XjYIvVH90CQ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29C8-0BA6-4B4C-A638-1AD51DBC4E6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35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Eventueel</a:t>
            </a:r>
            <a:r>
              <a:rPr lang="en-GB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Het </a:t>
            </a:r>
            <a:r>
              <a:rPr lang="en-GB" baseline="0" dirty="0" err="1" smtClean="0"/>
              <a:t>thema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buitenles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vertellen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gekozen</a:t>
            </a:r>
            <a:r>
              <a:rPr lang="en-GB" baseline="0" dirty="0" smtClean="0"/>
              <a:t> is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Dat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leerkracht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groep</a:t>
            </a:r>
            <a:r>
              <a:rPr lang="en-GB" baseline="0" dirty="0" smtClean="0"/>
              <a:t> 3 of 4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van de lessen </a:t>
            </a:r>
            <a:r>
              <a:rPr lang="en-GB" baseline="0" dirty="0" err="1" smtClean="0"/>
              <a:t>echt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uitvoeren</a:t>
            </a:r>
            <a:endParaRPr lang="en-GB" baseline="0" dirty="0" smtClean="0"/>
          </a:p>
          <a:p>
            <a:r>
              <a:rPr lang="en-GB" baseline="0" dirty="0" smtClean="0"/>
              <a:t>-  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de school </a:t>
            </a:r>
            <a:r>
              <a:rPr lang="en-GB" baseline="0" dirty="0" err="1" smtClean="0"/>
              <a:t>mee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nationale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buitenlesdag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Jantje</a:t>
            </a:r>
            <a:r>
              <a:rPr lang="en-GB" baseline="0" dirty="0" smtClean="0"/>
              <a:t>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44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https://youtu.be/WxQW-mGMrjk of www.ditdoeik.nl/basisschool zoekterm:</a:t>
            </a:r>
            <a:r>
              <a:rPr lang="nl-NL" baseline="0" dirty="0" smtClean="0"/>
              <a:t> spelontwerper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2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Als</a:t>
            </a:r>
            <a:r>
              <a:rPr lang="en-GB" dirty="0" smtClean="0"/>
              <a:t> je </a:t>
            </a:r>
            <a:r>
              <a:rPr lang="en-GB" dirty="0" err="1" smtClean="0"/>
              <a:t>alleen</a:t>
            </a:r>
            <a:r>
              <a:rPr lang="en-GB" dirty="0" smtClean="0"/>
              <a:t> de </a:t>
            </a:r>
            <a:r>
              <a:rPr lang="en-GB" dirty="0" err="1" smtClean="0"/>
              <a:t>omgevingsvlog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verwijderen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29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jYIvVH90C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xQW-mGMrj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1" y="505504"/>
            <a:ext cx="3320410" cy="219483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Arial"/>
                <a:cs typeface="Arial"/>
              </a:rPr>
              <a:t/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Les 1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40" y="785813"/>
            <a:ext cx="4333844" cy="3829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2700" y="818496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2"/>
                </a:solidFill>
              </a:rPr>
              <a:t>Ontwerp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  <a:r>
              <a:rPr lang="en-GB" sz="4000" b="1" dirty="0" err="1" smtClean="0">
                <a:solidFill>
                  <a:schemeClr val="tx2"/>
                </a:solidFill>
              </a:rPr>
              <a:t>een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GB" sz="4000" b="1" dirty="0" err="1" smtClean="0">
                <a:solidFill>
                  <a:schemeClr val="tx2"/>
                </a:solidFill>
              </a:rPr>
              <a:t>buiten</a:t>
            </a:r>
            <a:r>
              <a:rPr lang="en-GB" sz="4000" b="1" dirty="0" err="1">
                <a:solidFill>
                  <a:schemeClr val="tx2"/>
                </a:solidFill>
              </a:rPr>
              <a:t>l</a:t>
            </a:r>
            <a:r>
              <a:rPr lang="en-GB" sz="4000" b="1" dirty="0" err="1" smtClean="0">
                <a:solidFill>
                  <a:schemeClr val="tx2"/>
                </a:solidFill>
              </a:rPr>
              <a:t>es</a:t>
            </a:r>
            <a:endParaRPr lang="nl-NL" sz="4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700" y="3105150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Les 1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9082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Teamnaam en teamlogo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Bedenk ideeën voor een teamnaam en teamlogo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Versier jullie </a:t>
            </a:r>
            <a:r>
              <a:rPr lang="nl-NL" dirty="0" err="1" smtClean="0"/>
              <a:t>teammap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3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Terugblik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Hoe </a:t>
            </a:r>
            <a:r>
              <a:rPr lang="en-GB" dirty="0" err="1" smtClean="0"/>
              <a:t>ging</a:t>
            </a:r>
            <a:r>
              <a:rPr lang="en-GB" dirty="0" smtClean="0"/>
              <a:t> het </a:t>
            </a:r>
            <a:r>
              <a:rPr lang="en-GB" dirty="0" err="1" smtClean="0"/>
              <a:t>vandaag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err="1" smtClean="0"/>
              <a:t>Volgende</a:t>
            </a:r>
            <a:r>
              <a:rPr lang="en-GB" dirty="0" smtClean="0"/>
              <a:t> </a:t>
            </a:r>
            <a:r>
              <a:rPr lang="en-GB" dirty="0" err="1" smtClean="0"/>
              <a:t>keer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Ervaringen</a:t>
            </a:r>
            <a:r>
              <a:rPr lang="en-GB" dirty="0" smtClean="0"/>
              <a:t> </a:t>
            </a:r>
            <a:r>
              <a:rPr lang="en-GB" dirty="0" err="1" smtClean="0"/>
              <a:t>uitwisselen</a:t>
            </a:r>
            <a:endParaRPr lang="en-GB" dirty="0" smtClean="0"/>
          </a:p>
          <a:p>
            <a:pPr lvl="1"/>
            <a:r>
              <a:rPr lang="en-GB" dirty="0" err="1" smtClean="0"/>
              <a:t>Probleem</a:t>
            </a:r>
            <a:r>
              <a:rPr lang="en-GB" dirty="0" smtClean="0"/>
              <a:t> </a:t>
            </a:r>
            <a:r>
              <a:rPr lang="en-GB" dirty="0" err="1" smtClean="0"/>
              <a:t>verkennen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83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Introductie op het project</a:t>
            </a:r>
          </a:p>
          <a:p>
            <a:r>
              <a:rPr lang="nl-NL" dirty="0" smtClean="0"/>
              <a:t>Oriëntatie op buitenspelen</a:t>
            </a:r>
          </a:p>
          <a:p>
            <a:r>
              <a:rPr lang="nl-NL" dirty="0" smtClean="0"/>
              <a:t>Ervaringen verzamelen</a:t>
            </a:r>
          </a:p>
          <a:p>
            <a:r>
              <a:rPr lang="nl-NL" dirty="0" smtClean="0"/>
              <a:t>Teamnaam verzinnen</a:t>
            </a:r>
            <a:endParaRPr lang="nl-NL" dirty="0" smtClean="0"/>
          </a:p>
          <a:p>
            <a:r>
              <a:rPr lang="nl-NL" dirty="0" smtClean="0"/>
              <a:t>Afsluiten</a:t>
            </a:r>
          </a:p>
        </p:txBody>
      </p:sp>
    </p:spTree>
    <p:extLst>
      <p:ext uri="{BB962C8B-B14F-4D97-AF65-F5344CB8AC3E}">
        <p14:creationId xmlns:p14="http://schemas.microsoft.com/office/powerpoint/2010/main" val="2149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02192" y="1136536"/>
            <a:ext cx="7265534" cy="2229538"/>
          </a:xfrm>
        </p:spPr>
        <p:txBody>
          <a:bodyPr/>
          <a:lstStyle/>
          <a:p>
            <a:r>
              <a:rPr lang="nl-NL" dirty="0" smtClean="0"/>
              <a:t>Wat is jouw favoriete buitenactiviteit?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6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leerlingen krijgen buiten les!</a:t>
            </a:r>
            <a:endParaRPr lang="nl-NL" dirty="0"/>
          </a:p>
        </p:txBody>
      </p:sp>
      <p:pic>
        <p:nvPicPr>
          <p:cNvPr id="10" name="Content Placeholder 9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07" y="1280880"/>
            <a:ext cx="5992062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Wat </a:t>
            </a:r>
            <a:r>
              <a:rPr lang="en-US" sz="3200" dirty="0" err="1" smtClean="0"/>
              <a:t>gaan</a:t>
            </a:r>
            <a:r>
              <a:rPr lang="en-US" sz="3200" dirty="0" smtClean="0"/>
              <a:t> we </a:t>
            </a:r>
            <a:r>
              <a:rPr lang="en-US" sz="3200" dirty="0" err="1" smtClean="0"/>
              <a:t>doen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Iets “ontwerpen” </a:t>
            </a:r>
          </a:p>
          <a:p>
            <a:endParaRPr lang="nl-NL" sz="2400" dirty="0"/>
          </a:p>
          <a:p>
            <a:r>
              <a:rPr lang="nl-NL" sz="2400" dirty="0" smtClean="0"/>
              <a:t>Een </a:t>
            </a:r>
            <a:r>
              <a:rPr lang="nl-NL" sz="2400" dirty="0" err="1" smtClean="0"/>
              <a:t>buitenles</a:t>
            </a:r>
            <a:r>
              <a:rPr lang="nl-NL" sz="2400" dirty="0" smtClean="0"/>
              <a:t> voor groep 3 of 4</a:t>
            </a:r>
          </a:p>
          <a:p>
            <a:endParaRPr lang="nl-NL" sz="2400" dirty="0"/>
          </a:p>
          <a:p>
            <a:r>
              <a:rPr lang="nl-NL" sz="2400" dirty="0" smtClean="0"/>
              <a:t>Zodat de kinderen leren leuker vinden en meer buiten kunnen zijn</a:t>
            </a:r>
            <a:endParaRPr lang="nl-NL" sz="2400" dirty="0"/>
          </a:p>
          <a:p>
            <a:endParaRPr lang="en-US" dirty="0"/>
          </a:p>
        </p:txBody>
      </p:sp>
      <p:pic>
        <p:nvPicPr>
          <p:cNvPr id="1026" name="9742112E-92D0-42A1-8CB5-87E69D93030E" descr="06C7F3F0-BA31-4A60-A0F2-202CC9656B51@tudel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95" y="3546359"/>
            <a:ext cx="3632282" cy="150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Wat </a:t>
            </a:r>
            <a:r>
              <a:rPr lang="en-GB" sz="3200" dirty="0" err="1" smtClean="0"/>
              <a:t>doet</a:t>
            </a:r>
            <a:r>
              <a:rPr lang="en-GB" sz="3200" dirty="0" smtClean="0"/>
              <a:t> </a:t>
            </a:r>
            <a:r>
              <a:rPr lang="en-GB" sz="3200" dirty="0" err="1" smtClean="0"/>
              <a:t>een</a:t>
            </a:r>
            <a:r>
              <a:rPr lang="en-GB" sz="3200" dirty="0" smtClean="0"/>
              <a:t> </a:t>
            </a:r>
            <a:r>
              <a:rPr lang="en-GB" sz="3200" dirty="0" err="1" smtClean="0"/>
              <a:t>ontwerper</a:t>
            </a:r>
            <a:r>
              <a:rPr lang="en-GB" sz="3200" dirty="0" smtClean="0"/>
              <a:t>?</a:t>
            </a:r>
            <a:endParaRPr lang="nl-NL" sz="3200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b="8015"/>
          <a:stretch/>
        </p:blipFill>
        <p:spPr bwMode="auto">
          <a:xfrm>
            <a:off x="2565718" y="1460500"/>
            <a:ext cx="557784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5150" y="4596884"/>
            <a:ext cx="350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https://youtu.be/WxQW-mGMrjk </a:t>
            </a:r>
          </a:p>
        </p:txBody>
      </p:sp>
    </p:spTree>
    <p:extLst>
      <p:ext uri="{BB962C8B-B14F-4D97-AF65-F5344CB8AC3E}">
        <p14:creationId xmlns:p14="http://schemas.microsoft.com/office/powerpoint/2010/main" val="88991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stap</a:t>
            </a:r>
            <a:r>
              <a:rPr lang="en-GB" dirty="0" smtClean="0"/>
              <a:t> van </a:t>
            </a:r>
            <a:r>
              <a:rPr lang="en-GB" dirty="0" err="1" smtClean="0"/>
              <a:t>vandaag</a:t>
            </a:r>
            <a:endParaRPr lang="nl-NL" dirty="0"/>
          </a:p>
        </p:txBody>
      </p:sp>
      <p:pic>
        <p:nvPicPr>
          <p:cNvPr id="4098" name="Picture 2" descr="H:\My Documents\Jantje Beton\Handleiding\Figuren\1_Cyclu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28"/>
          <a:stretch/>
        </p:blipFill>
        <p:spPr bwMode="auto">
          <a:xfrm>
            <a:off x="3448317" y="1185657"/>
            <a:ext cx="3562083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Ervaringen-verzamelaar</a:t>
            </a:r>
            <a:endParaRPr lang="nl-NL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3106" y="1200150"/>
            <a:ext cx="3542672" cy="34861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Vul het werkblad thuis in. Wat doe jij graag buiten?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Neem het ingevulde blad mee op: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59" y="1063229"/>
            <a:ext cx="3550703" cy="35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Vlog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4061961" cy="348612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Maak in tweetallen een </a:t>
            </a:r>
            <a:r>
              <a:rPr lang="nl-NL" sz="2400" dirty="0" smtClean="0"/>
              <a:t>vlog. Wat deed jij in groep 3?</a:t>
            </a:r>
            <a:endParaRPr lang="nl-N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Wissel jullie vlog uit met een ander tweetal.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Wat zijn de overeenkomsten en verschillen? Wat valt jullie op?</a:t>
            </a:r>
            <a:endParaRPr lang="nl-N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72" y="1601963"/>
            <a:ext cx="2942952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229</Words>
  <Application>Microsoft Office PowerPoint</Application>
  <PresentationFormat>On-screen Show (16:9)</PresentationFormat>
  <Paragraphs>49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      </vt:lpstr>
      <vt:lpstr>Wat gaan we vandaag doen?</vt:lpstr>
      <vt:lpstr>Wat is jouw favoriete buitenactiviteit?</vt:lpstr>
      <vt:lpstr>Deze leerlingen krijgen buiten les!</vt:lpstr>
      <vt:lpstr>Wat gaan we doen?</vt:lpstr>
      <vt:lpstr>Wat doet een ontwerper?</vt:lpstr>
      <vt:lpstr>De stap van vandaag</vt:lpstr>
      <vt:lpstr>Ervaringen-verzamelaar</vt:lpstr>
      <vt:lpstr>Vlog</vt:lpstr>
      <vt:lpstr>Teamnaam en teamlogo</vt:lpstr>
      <vt:lpstr>Terugblik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van den Burg</dc:creator>
  <cp:lastModifiedBy>Niels van den Burg</cp:lastModifiedBy>
  <cp:revision>36</cp:revision>
  <dcterms:created xsi:type="dcterms:W3CDTF">2015-07-09T11:57:30Z</dcterms:created>
  <dcterms:modified xsi:type="dcterms:W3CDTF">2019-01-28T15:40:28Z</dcterms:modified>
</cp:coreProperties>
</file>