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797675" cy="9926638"/>
  <p:embeddedFontLst>
    <p:embeddedFont>
      <p:font typeface="Arial Narrow" panose="020B060602020203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25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27801275_0_8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227801275_0_8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400"/>
              </a:spcAft>
              <a:buNone/>
            </a:pPr>
            <a:r>
              <a:rPr lang="en-GB" sz="1200">
                <a:solidFill>
                  <a:schemeClr val="dk1"/>
                </a:solidFill>
                <a:latin typeface="Calibri"/>
                <a:ea typeface="Calibri"/>
                <a:cs typeface="Calibri"/>
                <a:sym typeface="Calibri"/>
              </a:rPr>
              <a:t>Blik met de leerlingen terug op de activiteit. Stel de vragen en ga in gesprek.</a:t>
            </a:r>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b795f61c2_0_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eb795f61c2_0_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400"/>
              </a:spcAft>
              <a:buClr>
                <a:schemeClr val="dk1"/>
              </a:buClr>
              <a:buSzPts val="1100"/>
              <a:buFont typeface="Arial"/>
              <a:buNone/>
            </a:pPr>
            <a:r>
              <a:rPr lang="en-GB" sz="1200">
                <a:solidFill>
                  <a:schemeClr val="dk1"/>
                </a:solidFill>
                <a:latin typeface="Calibri"/>
                <a:ea typeface="Calibri"/>
                <a:cs typeface="Calibri"/>
                <a:sym typeface="Calibri"/>
              </a:rPr>
              <a:t>Sluit af met de belangrijkste les. In deze twee activiteiten hebben de leerlingen ontdekt wat circulair ontwerpen is, waarom het belangrijk is en hoe je het kan doen.</a:t>
            </a:r>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eb72facec9_0_16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eb72facec9_0_16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e24292feb0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e24292feb0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GB" sz="1200">
                <a:solidFill>
                  <a:schemeClr val="dk1"/>
                </a:solidFill>
                <a:latin typeface="Calibri"/>
                <a:ea typeface="Calibri"/>
                <a:cs typeface="Calibri"/>
                <a:sym typeface="Calibri"/>
              </a:rPr>
              <a:t>In de supermarkt zie je veel producten met veel verpakkingsmateriaal. Dat kost een hoop plastic en andere materialen. </a:t>
            </a:r>
            <a:endParaRPr sz="1200">
              <a:solidFill>
                <a:schemeClr val="dk1"/>
              </a:solidFill>
              <a:latin typeface="Calibri"/>
              <a:ea typeface="Calibri"/>
              <a:cs typeface="Calibri"/>
              <a:sym typeface="Calibri"/>
            </a:endParaRPr>
          </a:p>
          <a:p>
            <a:pPr marL="0" marR="0" lvl="0" indent="0" algn="l" rtl="0">
              <a:lnSpc>
                <a:spcPct val="115000"/>
              </a:lnSpc>
              <a:spcBef>
                <a:spcPts val="400"/>
              </a:spcBef>
              <a:spcAft>
                <a:spcPts val="400"/>
              </a:spcAft>
              <a:buNone/>
            </a:pPr>
            <a:r>
              <a:rPr lang="en-GB" sz="1200">
                <a:solidFill>
                  <a:schemeClr val="dk1"/>
                </a:solidFill>
                <a:latin typeface="Calibri"/>
                <a:ea typeface="Calibri"/>
                <a:cs typeface="Calibri"/>
                <a:sym typeface="Calibri"/>
              </a:rPr>
              <a:t>Zonde, je gebruikt het maar één keer. Daarna gooi je het weg. En niet eens alles kan gerecycled worden. Dat kan beter! </a:t>
            </a:r>
            <a:endParaRPr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b80c18980b_0_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b80c18980b_0_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400"/>
              </a:spcAft>
              <a:buNone/>
            </a:pPr>
            <a:r>
              <a:rPr lang="en-GB" sz="1200">
                <a:solidFill>
                  <a:schemeClr val="dk1"/>
                </a:solidFill>
                <a:latin typeface="Calibri"/>
                <a:ea typeface="Calibri"/>
                <a:cs typeface="Calibri"/>
                <a:sym typeface="Calibri"/>
              </a:rPr>
              <a:t>Laat de leerlingen zelf kiezen waar ze een nieuw ontwerp voor willen maken.</a:t>
            </a: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e227801275_0_8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e227801275_0_8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Tijdens de vorige activiteit hebben we ontdekt wat circulair ontwerpen is.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Weten de leerlingen nog wat belangrijk is bij circulair ontwerpen? Ga kort in gesprek en vul hun antwoorden aan.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e227801275_0_9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e227801275_0_9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GB" sz="1200">
                <a:solidFill>
                  <a:schemeClr val="dk1"/>
                </a:solidFill>
                <a:latin typeface="Calibri"/>
                <a:ea typeface="Calibri"/>
                <a:cs typeface="Calibri"/>
                <a:sym typeface="Calibri"/>
              </a:rPr>
              <a:t>Vertel hoe de activiteit eruit ziet: </a:t>
            </a:r>
            <a:endParaRPr sz="1200">
              <a:solidFill>
                <a:schemeClr val="dk1"/>
              </a:solidFill>
              <a:latin typeface="Calibri"/>
              <a:ea typeface="Calibri"/>
              <a:cs typeface="Calibri"/>
              <a:sym typeface="Calibri"/>
            </a:endParaRPr>
          </a:p>
          <a:p>
            <a:pPr marL="457200" marR="0" lvl="0" indent="-317500" algn="l" rtl="0">
              <a:lnSpc>
                <a:spcPct val="115000"/>
              </a:lnSpc>
              <a:spcBef>
                <a:spcPts val="400"/>
              </a:spcBef>
              <a:spcAft>
                <a:spcPts val="0"/>
              </a:spcAft>
              <a:buClr>
                <a:schemeClr val="dk1"/>
              </a:buClr>
              <a:buSzPts val="1400"/>
              <a:buFont typeface="Calibri"/>
              <a:buAutoNum type="arabicPeriod"/>
            </a:pPr>
            <a:r>
              <a:rPr lang="en-GB" sz="1200">
                <a:solidFill>
                  <a:schemeClr val="dk1"/>
                </a:solidFill>
                <a:latin typeface="Calibri"/>
                <a:ea typeface="Calibri"/>
                <a:cs typeface="Calibri"/>
                <a:sym typeface="Calibri"/>
              </a:rPr>
              <a:t>De leerlingen gaan zelf circulair ontwerpen. Ze gaan een pen of stift opnieuw ontwerpen.</a:t>
            </a:r>
            <a:endParaRPr sz="1200">
              <a:solidFill>
                <a:schemeClr val="dk1"/>
              </a:solidFill>
              <a:latin typeface="Calibri"/>
              <a:ea typeface="Calibri"/>
              <a:cs typeface="Calibri"/>
              <a:sym typeface="Calibri"/>
            </a:endParaRPr>
          </a:p>
          <a:p>
            <a:pPr marL="457200" marR="0" lvl="0" indent="-317500" algn="l" rtl="0">
              <a:lnSpc>
                <a:spcPct val="115000"/>
              </a:lnSpc>
              <a:spcBef>
                <a:spcPts val="400"/>
              </a:spcBef>
              <a:spcAft>
                <a:spcPts val="0"/>
              </a:spcAft>
              <a:buClr>
                <a:schemeClr val="dk1"/>
              </a:buClr>
              <a:buSzPts val="1400"/>
              <a:buFont typeface="Calibri"/>
              <a:buAutoNum type="arabicPeriod"/>
            </a:pPr>
            <a:r>
              <a:rPr lang="en-GB" sz="1200">
                <a:solidFill>
                  <a:schemeClr val="dk1"/>
                </a:solidFill>
                <a:latin typeface="Calibri"/>
                <a:ea typeface="Calibri"/>
                <a:cs typeface="Calibri"/>
                <a:sym typeface="Calibri"/>
              </a:rPr>
              <a:t>Ze verzinnen oplossingen...</a:t>
            </a:r>
            <a:endParaRPr sz="1200">
              <a:solidFill>
                <a:schemeClr val="dk1"/>
              </a:solidFill>
              <a:latin typeface="Calibri"/>
              <a:ea typeface="Calibri"/>
              <a:cs typeface="Calibri"/>
              <a:sym typeface="Calibri"/>
            </a:endParaRPr>
          </a:p>
          <a:p>
            <a:pPr marL="457200" marR="0" lvl="0" indent="-317500" algn="l" rtl="0">
              <a:lnSpc>
                <a:spcPct val="115000"/>
              </a:lnSpc>
              <a:spcBef>
                <a:spcPts val="400"/>
              </a:spcBef>
              <a:spcAft>
                <a:spcPts val="0"/>
              </a:spcAft>
              <a:buClr>
                <a:schemeClr val="dk1"/>
              </a:buClr>
              <a:buSzPts val="1400"/>
              <a:buFont typeface="Calibri"/>
              <a:buAutoNum type="arabicPeriod"/>
            </a:pPr>
            <a:r>
              <a:rPr lang="en-GB" sz="1200">
                <a:solidFill>
                  <a:schemeClr val="dk1"/>
                </a:solidFill>
                <a:latin typeface="Calibri"/>
                <a:ea typeface="Calibri"/>
                <a:cs typeface="Calibri"/>
                <a:sym typeface="Calibri"/>
              </a:rPr>
              <a:t>kiezen de beste...</a:t>
            </a:r>
            <a:endParaRPr sz="1200">
              <a:solidFill>
                <a:schemeClr val="dk1"/>
              </a:solidFill>
              <a:latin typeface="Calibri"/>
              <a:ea typeface="Calibri"/>
              <a:cs typeface="Calibri"/>
              <a:sym typeface="Calibri"/>
            </a:endParaRPr>
          </a:p>
          <a:p>
            <a:pPr marL="457200" marR="0" lvl="0" indent="-317500" algn="l" rtl="0">
              <a:lnSpc>
                <a:spcPct val="115000"/>
              </a:lnSpc>
              <a:spcBef>
                <a:spcPts val="400"/>
              </a:spcBef>
              <a:spcAft>
                <a:spcPts val="0"/>
              </a:spcAft>
              <a:buClr>
                <a:schemeClr val="dk1"/>
              </a:buClr>
              <a:buSzPts val="1400"/>
              <a:buFont typeface="Calibri"/>
              <a:buAutoNum type="arabicPeriod"/>
            </a:pPr>
            <a:r>
              <a:rPr lang="en-GB" sz="1200">
                <a:solidFill>
                  <a:schemeClr val="dk1"/>
                </a:solidFill>
                <a:latin typeface="Calibri"/>
                <a:ea typeface="Calibri"/>
                <a:cs typeface="Calibri"/>
                <a:sym typeface="Calibri"/>
              </a:rPr>
              <a:t>...en maken een uitlegposter van het nieuwe ontwerp. </a:t>
            </a:r>
            <a:endParaRPr sz="1200">
              <a:solidFill>
                <a:schemeClr val="dk1"/>
              </a:solidFill>
              <a:latin typeface="Calibri"/>
              <a:ea typeface="Calibri"/>
              <a:cs typeface="Calibri"/>
              <a:sym typeface="Calibri"/>
            </a:endParaRPr>
          </a:p>
          <a:p>
            <a:pPr marL="457200" marR="0" lvl="0" indent="-317500" algn="l" rtl="0">
              <a:lnSpc>
                <a:spcPct val="115000"/>
              </a:lnSpc>
              <a:spcBef>
                <a:spcPts val="400"/>
              </a:spcBef>
              <a:spcAft>
                <a:spcPts val="400"/>
              </a:spcAft>
              <a:buClr>
                <a:schemeClr val="dk1"/>
              </a:buClr>
              <a:buSzPts val="1400"/>
              <a:buFont typeface="Calibri"/>
              <a:buAutoNum type="arabicPeriod"/>
            </a:pPr>
            <a:r>
              <a:rPr lang="en-GB" sz="1200">
                <a:solidFill>
                  <a:schemeClr val="dk1"/>
                </a:solidFill>
                <a:latin typeface="Calibri"/>
                <a:ea typeface="Calibri"/>
                <a:cs typeface="Calibri"/>
                <a:sym typeface="Calibri"/>
              </a:rPr>
              <a:t>Tot slot geven de leerlingen elkaar tips en tops.</a:t>
            </a:r>
            <a:endParaRPr sz="1500">
              <a:solidFill>
                <a:schemeClr val="dk1"/>
              </a:solidFill>
              <a:highlight>
                <a:srgbClr val="FFFF00"/>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227801275_0_9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227801275_0_9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GB" sz="1200" b="1">
                <a:solidFill>
                  <a:schemeClr val="dk1"/>
                </a:solidFill>
                <a:latin typeface="Calibri"/>
                <a:ea typeface="Calibri"/>
                <a:cs typeface="Calibri"/>
                <a:sym typeface="Calibri"/>
              </a:rPr>
              <a:t>Leerlingen gaan een pen of stift opnieuw ontwerpen.</a:t>
            </a:r>
            <a:endParaRPr sz="1200" b="1">
              <a:solidFill>
                <a:schemeClr val="dk1"/>
              </a:solidFill>
              <a:latin typeface="Calibri"/>
              <a:ea typeface="Calibri"/>
              <a:cs typeface="Calibri"/>
              <a:sym typeface="Calibri"/>
            </a:endParaRPr>
          </a:p>
          <a:p>
            <a:pPr marL="0" marR="0" lvl="0" indent="0" algn="l" rtl="0">
              <a:lnSpc>
                <a:spcPct val="115000"/>
              </a:lnSpc>
              <a:spcBef>
                <a:spcPts val="400"/>
              </a:spcBef>
              <a:spcAft>
                <a:spcPts val="0"/>
              </a:spcAft>
              <a:buNone/>
            </a:pPr>
            <a:r>
              <a:rPr lang="en-GB" sz="1200">
                <a:solidFill>
                  <a:schemeClr val="dk1"/>
                </a:solidFill>
                <a:latin typeface="Calibri"/>
                <a:ea typeface="Calibri"/>
                <a:cs typeface="Calibri"/>
                <a:sym typeface="Calibri"/>
              </a:rPr>
              <a:t>Ze gaan ervoor zorgen dat er zo min mogelijk materialen worden gebruikt en er zo min mogelijk afval is. </a:t>
            </a:r>
            <a:endParaRPr sz="1200">
              <a:solidFill>
                <a:schemeClr val="dk1"/>
              </a:solidFill>
              <a:latin typeface="Calibri"/>
              <a:ea typeface="Calibri"/>
              <a:cs typeface="Calibri"/>
              <a:sym typeface="Calibri"/>
            </a:endParaRPr>
          </a:p>
          <a:p>
            <a:pPr marL="0" marR="0" lvl="0" indent="0" algn="l" rtl="0">
              <a:lnSpc>
                <a:spcPct val="115000"/>
              </a:lnSpc>
              <a:spcBef>
                <a:spcPts val="400"/>
              </a:spcBef>
              <a:spcAft>
                <a:spcPts val="0"/>
              </a:spcAft>
              <a:buNone/>
            </a:pPr>
            <a:endParaRPr sz="1200">
              <a:solidFill>
                <a:schemeClr val="dk1"/>
              </a:solidFill>
              <a:latin typeface="Calibri"/>
              <a:ea typeface="Calibri"/>
              <a:cs typeface="Calibri"/>
              <a:sym typeface="Calibri"/>
            </a:endParaRPr>
          </a:p>
          <a:p>
            <a:pPr marL="0" marR="0" lvl="0" indent="0" algn="l" rtl="0">
              <a:lnSpc>
                <a:spcPct val="115000"/>
              </a:lnSpc>
              <a:spcBef>
                <a:spcPts val="400"/>
              </a:spcBef>
              <a:spcAft>
                <a:spcPts val="0"/>
              </a:spcAft>
              <a:buNone/>
            </a:pPr>
            <a:r>
              <a:rPr lang="en-GB" sz="1200" b="1">
                <a:solidFill>
                  <a:schemeClr val="dk1"/>
                </a:solidFill>
                <a:latin typeface="Calibri"/>
                <a:ea typeface="Calibri"/>
                <a:cs typeface="Calibri"/>
                <a:sym typeface="Calibri"/>
              </a:rPr>
              <a:t>Waarom?</a:t>
            </a:r>
            <a:endParaRPr sz="1200" b="1">
              <a:solidFill>
                <a:schemeClr val="dk1"/>
              </a:solidFill>
              <a:latin typeface="Calibri"/>
              <a:ea typeface="Calibri"/>
              <a:cs typeface="Calibri"/>
              <a:sym typeface="Calibri"/>
            </a:endParaRPr>
          </a:p>
          <a:p>
            <a:pPr marL="0" marR="0" lvl="0" indent="0" algn="l" rtl="0">
              <a:lnSpc>
                <a:spcPct val="115000"/>
              </a:lnSpc>
              <a:spcBef>
                <a:spcPts val="400"/>
              </a:spcBef>
              <a:spcAft>
                <a:spcPts val="0"/>
              </a:spcAft>
              <a:buNone/>
            </a:pPr>
            <a:r>
              <a:rPr lang="en-GB" sz="1200">
                <a:solidFill>
                  <a:schemeClr val="dk1"/>
                </a:solidFill>
                <a:latin typeface="Calibri"/>
                <a:ea typeface="Calibri"/>
                <a:cs typeface="Calibri"/>
                <a:sym typeface="Calibri"/>
              </a:rPr>
              <a:t>Als een stift of pen uitgedroogd, leeg of kapot is, gooien we hem vaak weg en kopen we een nieuwe. </a:t>
            </a:r>
            <a:endParaRPr sz="1200">
              <a:solidFill>
                <a:schemeClr val="dk1"/>
              </a:solidFill>
              <a:latin typeface="Calibri"/>
              <a:ea typeface="Calibri"/>
              <a:cs typeface="Calibri"/>
              <a:sym typeface="Calibri"/>
            </a:endParaRPr>
          </a:p>
          <a:p>
            <a:pPr marL="0" marR="0" lvl="0" indent="0" algn="l" rtl="0">
              <a:lnSpc>
                <a:spcPct val="115000"/>
              </a:lnSpc>
              <a:spcBef>
                <a:spcPts val="400"/>
              </a:spcBef>
              <a:spcAft>
                <a:spcPts val="0"/>
              </a:spcAft>
              <a:buNone/>
            </a:pPr>
            <a:r>
              <a:rPr lang="en-GB" sz="1200">
                <a:solidFill>
                  <a:schemeClr val="dk1"/>
                </a:solidFill>
                <a:latin typeface="Calibri"/>
                <a:ea typeface="Calibri"/>
                <a:cs typeface="Calibri"/>
                <a:sym typeface="Calibri"/>
              </a:rPr>
              <a:t>Dat zorgt voor veel (plastic) afval dat niet gerecycled wordt. En al die nieuwe pennen en stiften kosten ook veel grondstoffen.</a:t>
            </a:r>
            <a:endParaRPr sz="1200">
              <a:solidFill>
                <a:schemeClr val="dk1"/>
              </a:solidFill>
              <a:latin typeface="Calibri"/>
              <a:ea typeface="Calibri"/>
              <a:cs typeface="Calibri"/>
              <a:sym typeface="Calibri"/>
            </a:endParaRPr>
          </a:p>
          <a:p>
            <a:pPr marL="0" marR="0" lvl="0" indent="0" algn="l" rtl="0">
              <a:lnSpc>
                <a:spcPct val="115000"/>
              </a:lnSpc>
              <a:spcBef>
                <a:spcPts val="400"/>
              </a:spcBef>
              <a:spcAft>
                <a:spcPts val="0"/>
              </a:spcAft>
              <a:buNone/>
            </a:pPr>
            <a:r>
              <a:rPr lang="en-GB" sz="1200">
                <a:solidFill>
                  <a:schemeClr val="dk1"/>
                </a:solidFill>
                <a:latin typeface="Calibri"/>
                <a:ea typeface="Calibri"/>
                <a:cs typeface="Calibri"/>
                <a:sym typeface="Calibri"/>
              </a:rPr>
              <a:t>Veel leerlingen kennen wel een vulpen, maar ook daar blijf je steeds plastic verpakkingen van vullingen weggooien.</a:t>
            </a:r>
            <a:endParaRPr sz="1200">
              <a:solidFill>
                <a:schemeClr val="dk1"/>
              </a:solidFill>
              <a:latin typeface="Calibri"/>
              <a:ea typeface="Calibri"/>
              <a:cs typeface="Calibri"/>
              <a:sym typeface="Calibri"/>
            </a:endParaRPr>
          </a:p>
          <a:p>
            <a:pPr marL="0" marR="0" lvl="0" indent="0" algn="l" rtl="0">
              <a:lnSpc>
                <a:spcPct val="115000"/>
              </a:lnSpc>
              <a:spcBef>
                <a:spcPts val="400"/>
              </a:spcBef>
              <a:spcAft>
                <a:spcPts val="0"/>
              </a:spcAft>
              <a:buNone/>
            </a:pPr>
            <a:endParaRPr sz="1200">
              <a:solidFill>
                <a:schemeClr val="dk1"/>
              </a:solidFill>
              <a:latin typeface="Calibri"/>
              <a:ea typeface="Calibri"/>
              <a:cs typeface="Calibri"/>
              <a:sym typeface="Calibri"/>
            </a:endParaRPr>
          </a:p>
          <a:p>
            <a:pPr marL="0" marR="0" lvl="0" indent="0" algn="l" rtl="0">
              <a:lnSpc>
                <a:spcPct val="115000"/>
              </a:lnSpc>
              <a:spcBef>
                <a:spcPts val="400"/>
              </a:spcBef>
              <a:spcAft>
                <a:spcPts val="400"/>
              </a:spcAft>
              <a:buNone/>
            </a:pPr>
            <a:r>
              <a:rPr lang="en-GB" sz="1200" b="1">
                <a:solidFill>
                  <a:schemeClr val="dk1"/>
                </a:solidFill>
                <a:latin typeface="Calibri"/>
                <a:ea typeface="Calibri"/>
                <a:cs typeface="Calibri"/>
                <a:sym typeface="Calibri"/>
              </a:rPr>
              <a:t>NB</a:t>
            </a:r>
            <a:r>
              <a:rPr lang="en-GB" sz="1200">
                <a:solidFill>
                  <a:schemeClr val="dk1"/>
                </a:solidFill>
                <a:latin typeface="Calibri"/>
                <a:ea typeface="Calibri"/>
                <a:cs typeface="Calibri"/>
                <a:sym typeface="Calibri"/>
              </a:rPr>
              <a:t> Vervang deze slide eventueel door slide 13 of 14, afhankelijk van de keuze die je maakt voor de ontwerpopdracht.</a:t>
            </a:r>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e227801275_0_10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e227801275_0_10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GB" sz="1200">
                <a:solidFill>
                  <a:schemeClr val="dk1"/>
                </a:solidFill>
                <a:latin typeface="Calibri"/>
                <a:ea typeface="Calibri"/>
                <a:cs typeface="Calibri"/>
                <a:sym typeface="Calibri"/>
              </a:rPr>
              <a:t>Vertel de leerlingen dat het belangrijk is om eerst je ontwerphersenen aan te zetten voor je gaat ontwerpen. </a:t>
            </a:r>
            <a:endParaRPr sz="1200">
              <a:solidFill>
                <a:schemeClr val="dk1"/>
              </a:solidFill>
              <a:latin typeface="Calibri"/>
              <a:ea typeface="Calibri"/>
              <a:cs typeface="Calibri"/>
              <a:sym typeface="Calibri"/>
            </a:endParaRPr>
          </a:p>
          <a:p>
            <a:pPr marL="457200" marR="0" lvl="0" indent="-304800" algn="l" rtl="0">
              <a:lnSpc>
                <a:spcPct val="115000"/>
              </a:lnSpc>
              <a:spcBef>
                <a:spcPts val="40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Vraag de leerlingen om op de voorkant van het ontwerpboekje één krabbel te tekenen: denk aan een streep, krul of golf. </a:t>
            </a:r>
            <a:endParaRPr sz="1200">
              <a:solidFill>
                <a:schemeClr val="dk1"/>
              </a:solidFill>
              <a:latin typeface="Calibri"/>
              <a:ea typeface="Calibri"/>
              <a:cs typeface="Calibri"/>
              <a:sym typeface="Calibri"/>
            </a:endParaRPr>
          </a:p>
          <a:p>
            <a:pPr marL="457200" marR="0" lvl="0" indent="-304800" algn="l" rtl="0">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Laat de leerlingen het ontwerpboekje ruilen binnen het tweetal. Alle leerlingen maken een vogel van de gekregen krabbel. </a:t>
            </a:r>
            <a:endParaRPr sz="1200">
              <a:solidFill>
                <a:schemeClr val="dk1"/>
              </a:solidFill>
              <a:latin typeface="Calibri"/>
              <a:ea typeface="Calibri"/>
              <a:cs typeface="Calibri"/>
              <a:sym typeface="Calibri"/>
            </a:endParaRPr>
          </a:p>
          <a:p>
            <a:pPr marL="457200" marR="0" lvl="0" indent="-304800" algn="l" rtl="0">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Vervolgens zetten ze een nieuwe krabbel op een andere plek en wisselen ze het ontwerpboekje weer terug. </a:t>
            </a:r>
            <a:endParaRPr sz="1200">
              <a:solidFill>
                <a:schemeClr val="dk1"/>
              </a:solidFill>
              <a:latin typeface="Calibri"/>
              <a:ea typeface="Calibri"/>
              <a:cs typeface="Calibri"/>
              <a:sym typeface="Calibri"/>
            </a:endParaRPr>
          </a:p>
          <a:p>
            <a:pPr marL="457200" marR="0" lvl="0" indent="-304800" algn="l" rtl="0">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Herhaal dit tot het vel gezellig vol staat met vogeltjes.</a:t>
            </a:r>
            <a:endParaRPr sz="1200">
              <a:solidFill>
                <a:schemeClr val="dk1"/>
              </a:solidFill>
              <a:latin typeface="Calibri"/>
              <a:ea typeface="Calibri"/>
              <a:cs typeface="Calibri"/>
              <a:sym typeface="Calibri"/>
            </a:endParaRPr>
          </a:p>
          <a:p>
            <a:pPr marL="0" marR="0" lvl="0" indent="0" algn="l" rtl="0">
              <a:lnSpc>
                <a:spcPct val="115000"/>
              </a:lnSpc>
              <a:spcBef>
                <a:spcPts val="400"/>
              </a:spcBef>
              <a:spcAft>
                <a:spcPts val="400"/>
              </a:spcAft>
              <a:buClr>
                <a:schemeClr val="dk1"/>
              </a:buClr>
              <a:buSzPts val="1100"/>
              <a:buFont typeface="Arial"/>
              <a:buNone/>
            </a:pPr>
            <a:r>
              <a:rPr lang="en-GB" sz="1200">
                <a:solidFill>
                  <a:schemeClr val="dk1"/>
                </a:solidFill>
                <a:latin typeface="Calibri"/>
                <a:ea typeface="Calibri"/>
                <a:cs typeface="Calibri"/>
                <a:sym typeface="Calibri"/>
              </a:rPr>
              <a:t>Rond de energizer af en benadruk dat je niet mooi hoeft te kunnen tekenen om iets duidelijk te maken. Overal zijn duidelijk vogels te zien! En zelfs een krabbel kun je hergebruiken!</a:t>
            </a:r>
            <a:endParaRPr sz="15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e227801275_0_10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e227801275_0_10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a:solidFill>
                  <a:schemeClr val="dk1"/>
                </a:solidFill>
                <a:latin typeface="Calibri"/>
                <a:ea typeface="Calibri"/>
                <a:cs typeface="Calibri"/>
                <a:sym typeface="Calibri"/>
              </a:rPr>
              <a:t>Verzinnen doen de leerlingen als volgt:</a:t>
            </a:r>
            <a:endParaRPr sz="1200" b="1">
              <a:solidFill>
                <a:schemeClr val="dk1"/>
              </a:solidFill>
              <a:latin typeface="Calibri"/>
              <a:ea typeface="Calibri"/>
              <a:cs typeface="Calibri"/>
              <a:sym typeface="Calibri"/>
            </a:endParaRPr>
          </a:p>
          <a:p>
            <a:pPr marL="457200" lvl="0" indent="-304800" algn="l" rtl="0">
              <a:lnSpc>
                <a:spcPct val="115000"/>
              </a:lnSpc>
              <a:spcBef>
                <a:spcPts val="40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Verzin ideeën en teken die in je ontwerpboekje. Telkens één idee in één vak.</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TIP! Ruil je ontwerpboekje met iemand anders. Bekijk de ideeën van je klasgenoot, laat je inspireren en verzin een aantal ideeën in het ontwerpboekje van je klasgenoot. Ruil vervolgens weer terug. Herhaal het ruilen eventueel.</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None/>
            </a:pPr>
            <a:r>
              <a:rPr lang="en-GB" sz="1200">
                <a:solidFill>
                  <a:schemeClr val="dk1"/>
                </a:solidFill>
                <a:latin typeface="Calibri"/>
                <a:ea typeface="Calibri"/>
                <a:cs typeface="Calibri"/>
                <a:sym typeface="Calibri"/>
              </a:rPr>
              <a:t>Er zijn twee soorten vakken in het ontwerpboekje:</a:t>
            </a:r>
            <a:endParaRPr sz="1200">
              <a:solidFill>
                <a:schemeClr val="dk1"/>
              </a:solidFill>
              <a:latin typeface="Calibri"/>
              <a:ea typeface="Calibri"/>
              <a:cs typeface="Calibri"/>
              <a:sym typeface="Calibri"/>
            </a:endParaRPr>
          </a:p>
          <a:p>
            <a:pPr marL="457200" lvl="0" indent="-304800" algn="l" rtl="0">
              <a:lnSpc>
                <a:spcPct val="115000"/>
              </a:lnSpc>
              <a:spcBef>
                <a:spcPts val="40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Vakken met een inspiratievraag, die je kan helpen bij het verzinnen van een idee.</a:t>
            </a:r>
            <a:endParaRPr sz="1200">
              <a:solidFill>
                <a:srgbClr val="0000FF"/>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Lege vakken, waarin je al je eigen inspiratie kwijt kunt.</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400"/>
              </a:spcAft>
              <a:buNone/>
            </a:pPr>
            <a:endParaRPr sz="14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e227801275_0_12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e227801275_0_12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GB" sz="1200">
                <a:solidFill>
                  <a:schemeClr val="dk1"/>
                </a:solidFill>
                <a:latin typeface="Calibri"/>
                <a:ea typeface="Calibri"/>
                <a:cs typeface="Calibri"/>
                <a:sym typeface="Calibri"/>
              </a:rPr>
              <a:t>Vraag de leerlingen om alle ideeën goed te bekijken. Elke leerling mag twee bijzondere ideeën in het eigen ontwerpboekje nomineren door de ster bij het idee in te kleuren. </a:t>
            </a:r>
            <a:endParaRPr sz="1200">
              <a:solidFill>
                <a:schemeClr val="dk1"/>
              </a:solidFill>
              <a:latin typeface="Calibri"/>
              <a:ea typeface="Calibri"/>
              <a:cs typeface="Calibri"/>
              <a:sym typeface="Calibri"/>
            </a:endParaRPr>
          </a:p>
          <a:p>
            <a:pPr marL="0" marR="0" lvl="0" indent="0" algn="l" rtl="0">
              <a:lnSpc>
                <a:spcPct val="115000"/>
              </a:lnSpc>
              <a:spcBef>
                <a:spcPts val="400"/>
              </a:spcBef>
              <a:spcAft>
                <a:spcPts val="0"/>
              </a:spcAft>
              <a:buNone/>
            </a:pPr>
            <a:r>
              <a:rPr lang="en-GB" sz="1200">
                <a:solidFill>
                  <a:schemeClr val="dk1"/>
                </a:solidFill>
                <a:latin typeface="Calibri"/>
                <a:ea typeface="Calibri"/>
                <a:cs typeface="Calibri"/>
                <a:sym typeface="Calibri"/>
              </a:rPr>
              <a:t>Alle tweetallen bespreken vervolgens de vier genomineerde ideeën. Uit deze vier ideeën kiezen ze het allerbeste idee. Dat mag ook een combinatie van ideeën zijn. </a:t>
            </a:r>
            <a:endParaRPr sz="1200">
              <a:solidFill>
                <a:schemeClr val="dk1"/>
              </a:solidFill>
              <a:latin typeface="Calibri"/>
              <a:ea typeface="Calibri"/>
              <a:cs typeface="Calibri"/>
              <a:sym typeface="Calibri"/>
            </a:endParaRPr>
          </a:p>
          <a:p>
            <a:pPr marL="0" marR="0" lvl="0" indent="0" algn="l" rtl="0">
              <a:lnSpc>
                <a:spcPct val="115000"/>
              </a:lnSpc>
              <a:spcBef>
                <a:spcPts val="400"/>
              </a:spcBef>
              <a:spcAft>
                <a:spcPts val="0"/>
              </a:spcAft>
              <a:buNone/>
            </a:pPr>
            <a:endParaRPr sz="1400">
              <a:solidFill>
                <a:schemeClr val="dk1"/>
              </a:solidFill>
              <a:latin typeface="Calibri"/>
              <a:ea typeface="Calibri"/>
              <a:cs typeface="Calibri"/>
              <a:sym typeface="Calibri"/>
            </a:endParaRPr>
          </a:p>
          <a:p>
            <a:pPr marL="0" lvl="0" indent="0" algn="l" rtl="0">
              <a:lnSpc>
                <a:spcPct val="115000"/>
              </a:lnSpc>
              <a:spcBef>
                <a:spcPts val="400"/>
              </a:spcBef>
              <a:spcAft>
                <a:spcPts val="400"/>
              </a:spcAft>
              <a:buNone/>
            </a:pPr>
            <a:endParaRPr sz="14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227801275_0_1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e227801275_0_1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a:solidFill>
                  <a:srgbClr val="00000A"/>
                </a:solidFill>
                <a:latin typeface="Calibri"/>
                <a:ea typeface="Calibri"/>
                <a:cs typeface="Calibri"/>
                <a:sym typeface="Calibri"/>
              </a:rPr>
              <a:t>Vraag de tweetallen om hun allerbeste idee te presenteren in een schets voor een reclameposter. </a:t>
            </a:r>
            <a:endParaRPr sz="1200">
              <a:solidFill>
                <a:srgbClr val="00000A"/>
              </a:solidFill>
              <a:latin typeface="Calibri"/>
              <a:ea typeface="Calibri"/>
              <a:cs typeface="Calibri"/>
              <a:sym typeface="Calibri"/>
            </a:endParaRPr>
          </a:p>
          <a:p>
            <a:pPr marL="0" lvl="0" indent="0" algn="l" rtl="0">
              <a:lnSpc>
                <a:spcPct val="115000"/>
              </a:lnSpc>
              <a:spcBef>
                <a:spcPts val="400"/>
              </a:spcBef>
              <a:spcAft>
                <a:spcPts val="0"/>
              </a:spcAft>
              <a:buNone/>
            </a:pPr>
            <a:r>
              <a:rPr lang="en-GB" sz="1200">
                <a:solidFill>
                  <a:srgbClr val="00000A"/>
                </a:solidFill>
                <a:latin typeface="Calibri"/>
                <a:ea typeface="Calibri"/>
                <a:cs typeface="Calibri"/>
                <a:sym typeface="Calibri"/>
              </a:rPr>
              <a:t>Dit doen ze op de achterkant van het ontwerpboekje. </a:t>
            </a:r>
            <a:endParaRPr sz="1200">
              <a:solidFill>
                <a:srgbClr val="00000A"/>
              </a:solidFill>
              <a:latin typeface="Calibri"/>
              <a:ea typeface="Calibri"/>
              <a:cs typeface="Calibri"/>
              <a:sym typeface="Calibri"/>
            </a:endParaRPr>
          </a:p>
          <a:p>
            <a:pPr marL="0" lvl="0" indent="0" algn="l" rtl="0">
              <a:lnSpc>
                <a:spcPct val="115000"/>
              </a:lnSpc>
              <a:spcBef>
                <a:spcPts val="400"/>
              </a:spcBef>
              <a:spcAft>
                <a:spcPts val="0"/>
              </a:spcAft>
              <a:buNone/>
            </a:pPr>
            <a:r>
              <a:rPr lang="en-GB" sz="1200">
                <a:solidFill>
                  <a:srgbClr val="00000A"/>
                </a:solidFill>
                <a:latin typeface="Calibri"/>
                <a:ea typeface="Calibri"/>
                <a:cs typeface="Calibri"/>
                <a:sym typeface="Calibri"/>
              </a:rPr>
              <a:t>Doel is dat de reclameposter duidelijk maakt hoe het idee eruit ziet en wat alle positieve circulaire punten zijn. </a:t>
            </a:r>
            <a:endParaRPr sz="1200">
              <a:solidFill>
                <a:srgbClr val="00000A"/>
              </a:solidFill>
              <a:latin typeface="Calibri"/>
              <a:ea typeface="Calibri"/>
              <a:cs typeface="Calibri"/>
              <a:sym typeface="Calibri"/>
            </a:endParaRPr>
          </a:p>
          <a:p>
            <a:pPr marL="0" lvl="0" indent="0" algn="l" rtl="0">
              <a:lnSpc>
                <a:spcPct val="115000"/>
              </a:lnSpc>
              <a:spcBef>
                <a:spcPts val="400"/>
              </a:spcBef>
              <a:spcAft>
                <a:spcPts val="0"/>
              </a:spcAft>
              <a:buNone/>
            </a:pPr>
            <a:endParaRPr sz="1200">
              <a:solidFill>
                <a:srgbClr val="00000A"/>
              </a:solidFill>
              <a:latin typeface="Calibri"/>
              <a:ea typeface="Calibri"/>
              <a:cs typeface="Calibri"/>
              <a:sym typeface="Calibri"/>
            </a:endParaRPr>
          </a:p>
          <a:p>
            <a:pPr marL="0" lvl="0" indent="0" algn="l" rtl="0">
              <a:lnSpc>
                <a:spcPct val="115000"/>
              </a:lnSpc>
              <a:spcBef>
                <a:spcPts val="400"/>
              </a:spcBef>
              <a:spcAft>
                <a:spcPts val="0"/>
              </a:spcAft>
              <a:buNone/>
            </a:pPr>
            <a:r>
              <a:rPr lang="en-GB" sz="1200">
                <a:solidFill>
                  <a:schemeClr val="dk1"/>
                </a:solidFill>
                <a:latin typeface="Calibri"/>
                <a:ea typeface="Calibri"/>
                <a:cs typeface="Calibri"/>
                <a:sym typeface="Calibri"/>
              </a:rPr>
              <a:t>Loop rond en ondersteun de leerlingen. Tweetallen mogen beide ontwerpboekjes gebruiken voor de reclameposter. </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None/>
            </a:pPr>
            <a:r>
              <a:rPr lang="en-GB" sz="1200">
                <a:solidFill>
                  <a:schemeClr val="dk1"/>
                </a:solidFill>
                <a:latin typeface="Calibri"/>
                <a:ea typeface="Calibri"/>
                <a:cs typeface="Calibri"/>
                <a:sym typeface="Calibri"/>
              </a:rPr>
              <a:t>Er is ruimte voor een tekening, een titel, een slogan en pluspunten. Geef de leerlingen de vrijheid om met een eigen invulling te komen.</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GB" sz="1200">
                <a:solidFill>
                  <a:schemeClr val="dk1"/>
                </a:solidFill>
                <a:latin typeface="Calibri"/>
                <a:ea typeface="Calibri"/>
                <a:cs typeface="Calibri"/>
                <a:sym typeface="Calibri"/>
              </a:rPr>
              <a:t>NB De vakken met tips en tops laten ze leeg.</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400"/>
              </a:spcAft>
              <a:buNone/>
            </a:pPr>
            <a:endParaRPr sz="14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e227801275_0_13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e227801275_0_13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a:solidFill>
                  <a:srgbClr val="00000A"/>
                </a:solidFill>
                <a:latin typeface="Calibri"/>
                <a:ea typeface="Calibri"/>
                <a:cs typeface="Calibri"/>
                <a:sym typeface="Calibri"/>
              </a:rPr>
              <a:t>Vraag de tweetallen om hun reclameposter tentoon te stellen. </a:t>
            </a:r>
            <a:endParaRPr sz="1200">
              <a:solidFill>
                <a:srgbClr val="00000A"/>
              </a:solidFill>
              <a:latin typeface="Calibri"/>
              <a:ea typeface="Calibri"/>
              <a:cs typeface="Calibri"/>
              <a:sym typeface="Calibri"/>
            </a:endParaRPr>
          </a:p>
          <a:p>
            <a:pPr marL="0" lvl="0" indent="0" algn="l" rtl="0">
              <a:lnSpc>
                <a:spcPct val="115000"/>
              </a:lnSpc>
              <a:spcBef>
                <a:spcPts val="400"/>
              </a:spcBef>
              <a:spcAft>
                <a:spcPts val="0"/>
              </a:spcAft>
              <a:buNone/>
            </a:pPr>
            <a:r>
              <a:rPr lang="en-GB" sz="1200">
                <a:solidFill>
                  <a:srgbClr val="00000A"/>
                </a:solidFill>
                <a:latin typeface="Calibri"/>
                <a:ea typeface="Calibri"/>
                <a:cs typeface="Calibri"/>
                <a:sym typeface="Calibri"/>
              </a:rPr>
              <a:t>Laat de leerlingen rondlopen en elkaars posters bekijken. </a:t>
            </a:r>
            <a:endParaRPr sz="1200">
              <a:solidFill>
                <a:srgbClr val="00000A"/>
              </a:solidFill>
              <a:latin typeface="Calibri"/>
              <a:ea typeface="Calibri"/>
              <a:cs typeface="Calibri"/>
              <a:sym typeface="Calibri"/>
            </a:endParaRPr>
          </a:p>
          <a:p>
            <a:pPr marL="0" lvl="0" indent="0" algn="l" rtl="0">
              <a:lnSpc>
                <a:spcPct val="115000"/>
              </a:lnSpc>
              <a:spcBef>
                <a:spcPts val="400"/>
              </a:spcBef>
              <a:spcAft>
                <a:spcPts val="0"/>
              </a:spcAft>
              <a:buNone/>
            </a:pPr>
            <a:endParaRPr sz="1200">
              <a:solidFill>
                <a:srgbClr val="00000A"/>
              </a:solidFill>
              <a:latin typeface="Calibri"/>
              <a:ea typeface="Calibri"/>
              <a:cs typeface="Calibri"/>
              <a:sym typeface="Calibri"/>
            </a:endParaRPr>
          </a:p>
          <a:p>
            <a:pPr marL="0" lvl="0" indent="0" algn="l" rtl="0">
              <a:lnSpc>
                <a:spcPct val="115000"/>
              </a:lnSpc>
              <a:spcBef>
                <a:spcPts val="400"/>
              </a:spcBef>
              <a:spcAft>
                <a:spcPts val="400"/>
              </a:spcAft>
              <a:buClr>
                <a:schemeClr val="dk1"/>
              </a:buClr>
              <a:buSzPts val="1100"/>
              <a:buFont typeface="Arial"/>
              <a:buNone/>
            </a:pPr>
            <a:r>
              <a:rPr lang="en-GB" sz="1200">
                <a:solidFill>
                  <a:srgbClr val="00000A"/>
                </a:solidFill>
                <a:latin typeface="Calibri"/>
                <a:ea typeface="Calibri"/>
                <a:cs typeface="Calibri"/>
                <a:sym typeface="Calibri"/>
              </a:rPr>
              <a:t>Vraag ze tips en tops te geven. Dat gaat zo: als je een tip geeft, geef je ook altijd een top. Tips zijn geformuleerd als suggesties voor verbetering.  </a:t>
            </a:r>
            <a:endParaRPr sz="16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1795450" y="218250"/>
            <a:ext cx="6840600" cy="820200"/>
          </a:xfrm>
          <a:prstGeom prst="rect">
            <a:avLst/>
          </a:prstGeom>
          <a:noFill/>
          <a:ln>
            <a:noFill/>
          </a:ln>
        </p:spPr>
        <p:txBody>
          <a:bodyPr spcFirstLastPara="1" wrap="square" lIns="0" tIns="0" rIns="0" bIns="0" anchor="ctr" anchorCtr="0">
            <a:noAutofit/>
          </a:bodyPr>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43" name="Google Shape;43;p11"/>
          <p:cNvSpPr txBox="1">
            <a:spLocks noGrp="1"/>
          </p:cNvSpPr>
          <p:nvPr>
            <p:ph type="body" idx="1"/>
          </p:nvPr>
        </p:nvSpPr>
        <p:spPr>
          <a:xfrm>
            <a:off x="1459275" y="1339175"/>
            <a:ext cx="7176900" cy="3187200"/>
          </a:xfrm>
          <a:prstGeom prst="rect">
            <a:avLst/>
          </a:prstGeom>
          <a:noFill/>
          <a:ln>
            <a:noFill/>
          </a:ln>
        </p:spPr>
        <p:txBody>
          <a:bodyPr spcFirstLastPara="1" wrap="square" lIns="0" tIns="12950" rIns="0" bIns="0" anchor="t" anchorCtr="0">
            <a:noAutofit/>
          </a:bodyPr>
          <a:lstStyle>
            <a:lvl1pPr marL="457200" lvl="0" indent="-228600" algn="l" rtl="0">
              <a:lnSpc>
                <a:spcPct val="94000"/>
              </a:lnSpc>
              <a:spcBef>
                <a:spcPts val="0"/>
              </a:spcBef>
              <a:spcAft>
                <a:spcPts val="0"/>
              </a:spcAft>
              <a:buSzPts val="2000"/>
              <a:buNone/>
              <a:defRPr/>
            </a:lvl1pPr>
            <a:lvl2pPr marL="914400" lvl="1" indent="-228600" algn="l" rtl="0">
              <a:lnSpc>
                <a:spcPct val="94000"/>
              </a:lnSpc>
              <a:spcBef>
                <a:spcPts val="1425"/>
              </a:spcBef>
              <a:spcAft>
                <a:spcPts val="0"/>
              </a:spcAft>
              <a:buSzPts val="2000"/>
              <a:buNone/>
              <a:defRPr/>
            </a:lvl2pPr>
            <a:lvl3pPr marL="1371600" lvl="2" indent="-228600" algn="l" rtl="0">
              <a:lnSpc>
                <a:spcPct val="94000"/>
              </a:lnSpc>
              <a:spcBef>
                <a:spcPts val="1138"/>
              </a:spcBef>
              <a:spcAft>
                <a:spcPts val="0"/>
              </a:spcAft>
              <a:buSzPts val="2000"/>
              <a:buNone/>
              <a:defRPr/>
            </a:lvl3pPr>
            <a:lvl4pPr marL="1828800" lvl="3" indent="-228600" algn="l" rtl="0">
              <a:lnSpc>
                <a:spcPct val="94000"/>
              </a:lnSpc>
              <a:spcBef>
                <a:spcPts val="850"/>
              </a:spcBef>
              <a:spcAft>
                <a:spcPts val="0"/>
              </a:spcAft>
              <a:buSzPts val="2000"/>
              <a:buNone/>
              <a:defRPr/>
            </a:lvl4pPr>
            <a:lvl5pPr marL="2286000" lvl="4" indent="-228600" algn="l" rtl="0">
              <a:lnSpc>
                <a:spcPct val="94000"/>
              </a:lnSpc>
              <a:spcBef>
                <a:spcPts val="575"/>
              </a:spcBef>
              <a:spcAft>
                <a:spcPts val="0"/>
              </a:spcAft>
              <a:buSzPts val="20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44"/>
        <p:cNvGrpSpPr/>
        <p:nvPr/>
      </p:nvGrpSpPr>
      <p:grpSpPr>
        <a:xfrm>
          <a:off x="0" y="0"/>
          <a:ext cx="0" cy="0"/>
          <a:chOff x="0" y="0"/>
          <a:chExt cx="0" cy="0"/>
        </a:xfrm>
      </p:grpSpPr>
      <p:sp>
        <p:nvSpPr>
          <p:cNvPr id="45" name="Google Shape;45;p12"/>
          <p:cNvSpPr txBox="1">
            <a:spLocks noGrp="1"/>
          </p:cNvSpPr>
          <p:nvPr>
            <p:ph type="ctrTitle"/>
          </p:nvPr>
        </p:nvSpPr>
        <p:spPr>
          <a:xfrm>
            <a:off x="1143000" y="841772"/>
            <a:ext cx="6858000" cy="1790700"/>
          </a:xfrm>
          <a:prstGeom prst="rect">
            <a:avLst/>
          </a:prstGeom>
          <a:noFill/>
          <a:ln>
            <a:noFill/>
          </a:ln>
        </p:spPr>
        <p:txBody>
          <a:bodyPr spcFirstLastPara="1" wrap="square" lIns="0" tIns="0" rIns="0" bIns="0" anchor="b" anchorCtr="0">
            <a:noAutofit/>
          </a:bodyPr>
          <a:lstStyle>
            <a:lvl1pPr lvl="0" algn="ctr" rtl="0">
              <a:lnSpc>
                <a:spcPct val="93000"/>
              </a:lnSpc>
              <a:spcBef>
                <a:spcPts val="0"/>
              </a:spcBef>
              <a:spcAft>
                <a:spcPts val="0"/>
              </a:spcAft>
              <a:buSzPts val="1400"/>
              <a:buNone/>
              <a:defRPr sz="6000"/>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46" name="Google Shape;46;p12"/>
          <p:cNvSpPr txBox="1">
            <a:spLocks noGrp="1"/>
          </p:cNvSpPr>
          <p:nvPr>
            <p:ph type="subTitle" idx="1"/>
          </p:nvPr>
        </p:nvSpPr>
        <p:spPr>
          <a:xfrm>
            <a:off x="1143000" y="2701528"/>
            <a:ext cx="6858000" cy="1241700"/>
          </a:xfrm>
          <a:prstGeom prst="rect">
            <a:avLst/>
          </a:prstGeom>
          <a:noFill/>
          <a:ln>
            <a:noFill/>
          </a:ln>
        </p:spPr>
        <p:txBody>
          <a:bodyPr spcFirstLastPara="1" wrap="square" lIns="0" tIns="12950" rIns="0" bIns="0" anchor="t" anchorCtr="0">
            <a:noAutofit/>
          </a:bodyPr>
          <a:lstStyle>
            <a:lvl1pPr lvl="0" algn="ctr" rtl="0">
              <a:lnSpc>
                <a:spcPct val="94000"/>
              </a:lnSpc>
              <a:spcBef>
                <a:spcPts val="0"/>
              </a:spcBef>
              <a:spcAft>
                <a:spcPts val="0"/>
              </a:spcAft>
              <a:buSzPts val="2400"/>
              <a:buNone/>
              <a:defRPr sz="2400"/>
            </a:lvl1pPr>
            <a:lvl2pPr lvl="1" algn="ctr" rtl="0">
              <a:lnSpc>
                <a:spcPct val="94000"/>
              </a:lnSpc>
              <a:spcBef>
                <a:spcPts val="1425"/>
              </a:spcBef>
              <a:spcAft>
                <a:spcPts val="0"/>
              </a:spcAft>
              <a:buSzPts val="2000"/>
              <a:buNone/>
              <a:defRPr sz="2000"/>
            </a:lvl2pPr>
            <a:lvl3pPr lvl="2" algn="ctr" rtl="0">
              <a:lnSpc>
                <a:spcPct val="94000"/>
              </a:lnSpc>
              <a:spcBef>
                <a:spcPts val="1138"/>
              </a:spcBef>
              <a:spcAft>
                <a:spcPts val="0"/>
              </a:spcAft>
              <a:buSzPts val="1800"/>
              <a:buNone/>
              <a:defRPr sz="1800"/>
            </a:lvl3pPr>
            <a:lvl4pPr lvl="3" algn="ctr" rtl="0">
              <a:lnSpc>
                <a:spcPct val="94000"/>
              </a:lnSpc>
              <a:spcBef>
                <a:spcPts val="850"/>
              </a:spcBef>
              <a:spcAft>
                <a:spcPts val="0"/>
              </a:spcAft>
              <a:buSzPts val="1600"/>
              <a:buNone/>
              <a:defRPr sz="1600"/>
            </a:lvl4pPr>
            <a:lvl5pPr lvl="4" algn="ctr" rtl="0">
              <a:lnSpc>
                <a:spcPct val="94000"/>
              </a:lnSpc>
              <a:spcBef>
                <a:spcPts val="575"/>
              </a:spcBef>
              <a:spcAft>
                <a:spcPts val="0"/>
              </a:spcAft>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rot="5400000">
            <a:off x="5435900" y="1360088"/>
            <a:ext cx="4355400" cy="2044800"/>
          </a:xfrm>
          <a:prstGeom prst="rect">
            <a:avLst/>
          </a:prstGeom>
          <a:noFill/>
          <a:ln>
            <a:noFill/>
          </a:ln>
        </p:spPr>
        <p:txBody>
          <a:bodyPr spcFirstLastPara="1" wrap="square" lIns="0" tIns="0" rIns="0" bIns="0" anchor="ctr" anchorCtr="0">
            <a:noAutofit/>
          </a:bodyPr>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14" name="Google Shape;14;p3"/>
          <p:cNvSpPr txBox="1">
            <a:spLocks noGrp="1"/>
          </p:cNvSpPr>
          <p:nvPr>
            <p:ph type="body" idx="1"/>
          </p:nvPr>
        </p:nvSpPr>
        <p:spPr>
          <a:xfrm rot="5400000">
            <a:off x="1270350" y="-608362"/>
            <a:ext cx="4355400" cy="5981700"/>
          </a:xfrm>
          <a:prstGeom prst="rect">
            <a:avLst/>
          </a:prstGeom>
          <a:noFill/>
          <a:ln>
            <a:noFill/>
          </a:ln>
        </p:spPr>
        <p:txBody>
          <a:bodyPr spcFirstLastPara="1" wrap="square" lIns="0" tIns="12950" rIns="0" bIns="0" anchor="t" anchorCtr="0">
            <a:noAutofit/>
          </a:bodyPr>
          <a:lstStyle>
            <a:lvl1pPr marL="457200" lvl="0" indent="-228600" algn="l" rtl="0">
              <a:lnSpc>
                <a:spcPct val="94000"/>
              </a:lnSpc>
              <a:spcBef>
                <a:spcPts val="0"/>
              </a:spcBef>
              <a:spcAft>
                <a:spcPts val="0"/>
              </a:spcAft>
              <a:buSzPts val="2000"/>
              <a:buNone/>
              <a:defRPr/>
            </a:lvl1pPr>
            <a:lvl2pPr marL="914400" lvl="1" indent="-228600" algn="l" rtl="0">
              <a:lnSpc>
                <a:spcPct val="94000"/>
              </a:lnSpc>
              <a:spcBef>
                <a:spcPts val="1425"/>
              </a:spcBef>
              <a:spcAft>
                <a:spcPts val="0"/>
              </a:spcAft>
              <a:buSzPts val="2000"/>
              <a:buNone/>
              <a:defRPr/>
            </a:lvl2pPr>
            <a:lvl3pPr marL="1371600" lvl="2" indent="-228600" algn="l" rtl="0">
              <a:lnSpc>
                <a:spcPct val="94000"/>
              </a:lnSpc>
              <a:spcBef>
                <a:spcPts val="1138"/>
              </a:spcBef>
              <a:spcAft>
                <a:spcPts val="0"/>
              </a:spcAft>
              <a:buSzPts val="2000"/>
              <a:buNone/>
              <a:defRPr/>
            </a:lvl3pPr>
            <a:lvl4pPr marL="1828800" lvl="3" indent="-228600" algn="l" rtl="0">
              <a:lnSpc>
                <a:spcPct val="94000"/>
              </a:lnSpc>
              <a:spcBef>
                <a:spcPts val="850"/>
              </a:spcBef>
              <a:spcAft>
                <a:spcPts val="0"/>
              </a:spcAft>
              <a:buSzPts val="2000"/>
              <a:buNone/>
              <a:defRPr/>
            </a:lvl4pPr>
            <a:lvl5pPr marL="2286000" lvl="4" indent="-228600" algn="l" rtl="0">
              <a:lnSpc>
                <a:spcPct val="94000"/>
              </a:lnSpc>
              <a:spcBef>
                <a:spcPts val="575"/>
              </a:spcBef>
              <a:spcAft>
                <a:spcPts val="0"/>
              </a:spcAft>
              <a:buSzPts val="20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1795450" y="218250"/>
            <a:ext cx="6840600" cy="820200"/>
          </a:xfrm>
          <a:prstGeom prst="rect">
            <a:avLst/>
          </a:prstGeom>
          <a:noFill/>
          <a:ln>
            <a:noFill/>
          </a:ln>
        </p:spPr>
        <p:txBody>
          <a:bodyPr spcFirstLastPara="1" wrap="square" lIns="0" tIns="0" rIns="0" bIns="0" anchor="ctr" anchorCtr="0">
            <a:noAutofit/>
          </a:bodyPr>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rot="5400000">
            <a:off x="2868350" y="-1207528"/>
            <a:ext cx="3356400" cy="8178900"/>
          </a:xfrm>
          <a:prstGeom prst="rect">
            <a:avLst/>
          </a:prstGeom>
          <a:noFill/>
          <a:ln>
            <a:noFill/>
          </a:ln>
        </p:spPr>
        <p:txBody>
          <a:bodyPr spcFirstLastPara="1" wrap="square" lIns="0" tIns="12950" rIns="0" bIns="0" anchor="t" anchorCtr="0">
            <a:noAutofit/>
          </a:bodyPr>
          <a:lstStyle>
            <a:lvl1pPr marL="457200" lvl="0" indent="-228600" algn="l" rtl="0">
              <a:lnSpc>
                <a:spcPct val="94000"/>
              </a:lnSpc>
              <a:spcBef>
                <a:spcPts val="0"/>
              </a:spcBef>
              <a:spcAft>
                <a:spcPts val="0"/>
              </a:spcAft>
              <a:buSzPts val="2000"/>
              <a:buNone/>
              <a:defRPr/>
            </a:lvl1pPr>
            <a:lvl2pPr marL="914400" lvl="1" indent="-228600" algn="l" rtl="0">
              <a:lnSpc>
                <a:spcPct val="94000"/>
              </a:lnSpc>
              <a:spcBef>
                <a:spcPts val="1425"/>
              </a:spcBef>
              <a:spcAft>
                <a:spcPts val="0"/>
              </a:spcAft>
              <a:buSzPts val="2000"/>
              <a:buNone/>
              <a:defRPr/>
            </a:lvl2pPr>
            <a:lvl3pPr marL="1371600" lvl="2" indent="-228600" algn="l" rtl="0">
              <a:lnSpc>
                <a:spcPct val="94000"/>
              </a:lnSpc>
              <a:spcBef>
                <a:spcPts val="1138"/>
              </a:spcBef>
              <a:spcAft>
                <a:spcPts val="0"/>
              </a:spcAft>
              <a:buSzPts val="2000"/>
              <a:buNone/>
              <a:defRPr/>
            </a:lvl3pPr>
            <a:lvl4pPr marL="1828800" lvl="3" indent="-228600" algn="l" rtl="0">
              <a:lnSpc>
                <a:spcPct val="94000"/>
              </a:lnSpc>
              <a:spcBef>
                <a:spcPts val="850"/>
              </a:spcBef>
              <a:spcAft>
                <a:spcPts val="0"/>
              </a:spcAft>
              <a:buSzPts val="2000"/>
              <a:buNone/>
              <a:defRPr/>
            </a:lvl4pPr>
            <a:lvl5pPr marL="2286000" lvl="4" indent="-228600" algn="l" rtl="0">
              <a:lnSpc>
                <a:spcPct val="94000"/>
              </a:lnSpc>
              <a:spcBef>
                <a:spcPts val="575"/>
              </a:spcBef>
              <a:spcAft>
                <a:spcPts val="0"/>
              </a:spcAft>
              <a:buSzPts val="20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630238" y="342900"/>
            <a:ext cx="2949600" cy="1200000"/>
          </a:xfrm>
          <a:prstGeom prst="rect">
            <a:avLst/>
          </a:prstGeom>
          <a:noFill/>
          <a:ln>
            <a:noFill/>
          </a:ln>
        </p:spPr>
        <p:txBody>
          <a:bodyPr spcFirstLastPara="1" wrap="square" lIns="0" tIns="0" rIns="0" bIns="0" anchor="b" anchorCtr="0">
            <a:noAutofit/>
          </a:bodyPr>
          <a:lstStyle>
            <a:lvl1pPr lvl="0" algn="l" rtl="0">
              <a:lnSpc>
                <a:spcPct val="93000"/>
              </a:lnSpc>
              <a:spcBef>
                <a:spcPts val="0"/>
              </a:spcBef>
              <a:spcAft>
                <a:spcPts val="0"/>
              </a:spcAft>
              <a:buSzPts val="1400"/>
              <a:buNone/>
              <a:defRPr sz="3200"/>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20" name="Google Shape;20;p5"/>
          <p:cNvSpPr>
            <a:spLocks noGrp="1"/>
          </p:cNvSpPr>
          <p:nvPr>
            <p:ph type="pic" idx="2"/>
          </p:nvPr>
        </p:nvSpPr>
        <p:spPr>
          <a:xfrm>
            <a:off x="3887788" y="740569"/>
            <a:ext cx="4629300" cy="3655200"/>
          </a:xfrm>
          <a:prstGeom prst="rect">
            <a:avLst/>
          </a:prstGeom>
          <a:noFill/>
          <a:ln>
            <a:noFill/>
          </a:ln>
        </p:spPr>
        <p:txBody>
          <a:bodyPr spcFirstLastPara="1" wrap="square" lIns="0" tIns="12950" rIns="0" bIns="0" anchor="t" anchorCtr="0">
            <a:noAutofit/>
          </a:bodyPr>
          <a:lstStyle>
            <a:lvl1pPr marR="0" lvl="0" algn="l" rtl="0">
              <a:lnSpc>
                <a:spcPct val="94000"/>
              </a:lnSpc>
              <a:spcBef>
                <a:spcPts val="0"/>
              </a:spcBef>
              <a:spcAft>
                <a:spcPts val="0"/>
              </a:spcAft>
              <a:buClr>
                <a:srgbClr val="000000"/>
              </a:buClr>
              <a:buSzPts val="3200"/>
              <a:buFont typeface="Times New Roman"/>
              <a:buNone/>
              <a:defRPr sz="3200" b="0" i="0" u="none" strike="noStrike" cap="none">
                <a:solidFill>
                  <a:srgbClr val="000000"/>
                </a:solidFill>
                <a:latin typeface="Arial Narrow"/>
                <a:ea typeface="Arial Narrow"/>
                <a:cs typeface="Arial Narrow"/>
                <a:sym typeface="Arial Narrow"/>
              </a:defRPr>
            </a:lvl1pPr>
            <a:lvl2pPr marR="0" lvl="1" algn="l" rtl="0">
              <a:lnSpc>
                <a:spcPct val="94000"/>
              </a:lnSpc>
              <a:spcBef>
                <a:spcPts val="1425"/>
              </a:spcBef>
              <a:spcAft>
                <a:spcPts val="0"/>
              </a:spcAft>
              <a:buClr>
                <a:srgbClr val="000000"/>
              </a:buClr>
              <a:buSzPts val="2800"/>
              <a:buFont typeface="Times New Roman"/>
              <a:buNone/>
              <a:defRPr sz="2800" b="0" i="0" u="none" strike="noStrike" cap="none">
                <a:solidFill>
                  <a:srgbClr val="000000"/>
                </a:solidFill>
                <a:latin typeface="Arial Narrow"/>
                <a:ea typeface="Arial Narrow"/>
                <a:cs typeface="Arial Narrow"/>
                <a:sym typeface="Arial Narrow"/>
              </a:defRPr>
            </a:lvl2pPr>
            <a:lvl3pPr marR="0" lvl="2" algn="l" rtl="0">
              <a:lnSpc>
                <a:spcPct val="94000"/>
              </a:lnSpc>
              <a:spcBef>
                <a:spcPts val="1138"/>
              </a:spcBef>
              <a:spcAft>
                <a:spcPts val="0"/>
              </a:spcAft>
              <a:buClr>
                <a:srgbClr val="000000"/>
              </a:buClr>
              <a:buSzPts val="2400"/>
              <a:buFont typeface="Times New Roman"/>
              <a:buNone/>
              <a:defRPr sz="2400" b="0" i="0" u="none" strike="noStrike" cap="none">
                <a:solidFill>
                  <a:srgbClr val="000000"/>
                </a:solidFill>
                <a:latin typeface="Arial Narrow"/>
                <a:ea typeface="Arial Narrow"/>
                <a:cs typeface="Arial Narrow"/>
                <a:sym typeface="Arial Narrow"/>
              </a:defRPr>
            </a:lvl3pPr>
            <a:lvl4pPr marR="0" lvl="3" algn="l" rtl="0">
              <a:lnSpc>
                <a:spcPct val="94000"/>
              </a:lnSpc>
              <a:spcBef>
                <a:spcPts val="850"/>
              </a:spcBef>
              <a:spcAft>
                <a:spcPts val="0"/>
              </a:spcAft>
              <a:buClr>
                <a:srgbClr val="000000"/>
              </a:buClr>
              <a:buSzPts val="2000"/>
              <a:buFont typeface="Times New Roman"/>
              <a:buNone/>
              <a:defRPr sz="2000" b="0" i="0" u="none" strike="noStrike" cap="none">
                <a:solidFill>
                  <a:srgbClr val="000000"/>
                </a:solidFill>
                <a:latin typeface="Arial Narrow"/>
                <a:ea typeface="Arial Narrow"/>
                <a:cs typeface="Arial Narrow"/>
                <a:sym typeface="Arial Narrow"/>
              </a:defRPr>
            </a:lvl4pPr>
            <a:lvl5pPr marR="0" lvl="4" algn="l" rtl="0">
              <a:lnSpc>
                <a:spcPct val="94000"/>
              </a:lnSpc>
              <a:spcBef>
                <a:spcPts val="575"/>
              </a:spcBef>
              <a:spcAft>
                <a:spcPts val="0"/>
              </a:spcAft>
              <a:buClr>
                <a:srgbClr val="000000"/>
              </a:buClr>
              <a:buSzPts val="2000"/>
              <a:buFont typeface="Times New Roman"/>
              <a:buNone/>
              <a:defRPr sz="2000" b="0" i="0" u="none" strike="noStrike" cap="none">
                <a:solidFill>
                  <a:srgbClr val="000000"/>
                </a:solidFill>
                <a:latin typeface="Arial Narrow"/>
                <a:ea typeface="Arial Narrow"/>
                <a:cs typeface="Arial Narrow"/>
                <a:sym typeface="Arial Narrow"/>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Narrow"/>
                <a:ea typeface="Arial Narrow"/>
                <a:cs typeface="Arial Narrow"/>
                <a:sym typeface="Arial Narrow"/>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Narrow"/>
                <a:ea typeface="Arial Narrow"/>
                <a:cs typeface="Arial Narrow"/>
                <a:sym typeface="Arial Narrow"/>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Narrow"/>
                <a:ea typeface="Arial Narrow"/>
                <a:cs typeface="Arial Narrow"/>
                <a:sym typeface="Arial Narrow"/>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Narrow"/>
                <a:ea typeface="Arial Narrow"/>
                <a:cs typeface="Arial Narrow"/>
                <a:sym typeface="Arial Narrow"/>
              </a:defRPr>
            </a:lvl9pPr>
          </a:lstStyle>
          <a:p>
            <a:endParaRPr/>
          </a:p>
        </p:txBody>
      </p:sp>
      <p:sp>
        <p:nvSpPr>
          <p:cNvPr id="21" name="Google Shape;21;p5"/>
          <p:cNvSpPr txBox="1">
            <a:spLocks noGrp="1"/>
          </p:cNvSpPr>
          <p:nvPr>
            <p:ph type="body" idx="1"/>
          </p:nvPr>
        </p:nvSpPr>
        <p:spPr>
          <a:xfrm>
            <a:off x="630238" y="1543050"/>
            <a:ext cx="2949600" cy="2858700"/>
          </a:xfrm>
          <a:prstGeom prst="rect">
            <a:avLst/>
          </a:prstGeom>
          <a:noFill/>
          <a:ln>
            <a:noFill/>
          </a:ln>
        </p:spPr>
        <p:txBody>
          <a:bodyPr spcFirstLastPara="1" wrap="square" lIns="0" tIns="12950" rIns="0" bIns="0" anchor="t" anchorCtr="0">
            <a:noAutofit/>
          </a:bodyPr>
          <a:lstStyle>
            <a:lvl1pPr marL="457200" lvl="0" indent="-228600" algn="l" rtl="0">
              <a:lnSpc>
                <a:spcPct val="94000"/>
              </a:lnSpc>
              <a:spcBef>
                <a:spcPts val="0"/>
              </a:spcBef>
              <a:spcAft>
                <a:spcPts val="0"/>
              </a:spcAft>
              <a:buSzPts val="1600"/>
              <a:buNone/>
              <a:defRPr sz="1600"/>
            </a:lvl1pPr>
            <a:lvl2pPr marL="914400" lvl="1" indent="-228600" algn="l" rtl="0">
              <a:lnSpc>
                <a:spcPct val="94000"/>
              </a:lnSpc>
              <a:spcBef>
                <a:spcPts val="1425"/>
              </a:spcBef>
              <a:spcAft>
                <a:spcPts val="0"/>
              </a:spcAft>
              <a:buSzPts val="1400"/>
              <a:buNone/>
              <a:defRPr sz="1400"/>
            </a:lvl2pPr>
            <a:lvl3pPr marL="1371600" lvl="2" indent="-228600" algn="l" rtl="0">
              <a:lnSpc>
                <a:spcPct val="94000"/>
              </a:lnSpc>
              <a:spcBef>
                <a:spcPts val="1138"/>
              </a:spcBef>
              <a:spcAft>
                <a:spcPts val="0"/>
              </a:spcAft>
              <a:buSzPts val="1200"/>
              <a:buNone/>
              <a:defRPr sz="1200"/>
            </a:lvl3pPr>
            <a:lvl4pPr marL="1828800" lvl="3" indent="-228600" algn="l" rtl="0">
              <a:lnSpc>
                <a:spcPct val="94000"/>
              </a:lnSpc>
              <a:spcBef>
                <a:spcPts val="850"/>
              </a:spcBef>
              <a:spcAft>
                <a:spcPts val="0"/>
              </a:spcAft>
              <a:buSzPts val="1000"/>
              <a:buNone/>
              <a:defRPr sz="1000"/>
            </a:lvl4pPr>
            <a:lvl5pPr marL="2286000" lvl="4" indent="-228600" algn="l" rtl="0">
              <a:lnSpc>
                <a:spcPct val="94000"/>
              </a:lnSpc>
              <a:spcBef>
                <a:spcPts val="575"/>
              </a:spcBef>
              <a:spcAft>
                <a:spcPts val="0"/>
              </a:spcAft>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630238" y="342900"/>
            <a:ext cx="2949600" cy="1200000"/>
          </a:xfrm>
          <a:prstGeom prst="rect">
            <a:avLst/>
          </a:prstGeom>
          <a:noFill/>
          <a:ln>
            <a:noFill/>
          </a:ln>
        </p:spPr>
        <p:txBody>
          <a:bodyPr spcFirstLastPara="1" wrap="square" lIns="0" tIns="0" rIns="0" bIns="0" anchor="b" anchorCtr="0">
            <a:noAutofit/>
          </a:bodyPr>
          <a:lstStyle>
            <a:lvl1pPr lvl="0" algn="l" rtl="0">
              <a:lnSpc>
                <a:spcPct val="93000"/>
              </a:lnSpc>
              <a:spcBef>
                <a:spcPts val="0"/>
              </a:spcBef>
              <a:spcAft>
                <a:spcPts val="0"/>
              </a:spcAft>
              <a:buSzPts val="1400"/>
              <a:buNone/>
              <a:defRPr sz="3200"/>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24" name="Google Shape;24;p6"/>
          <p:cNvSpPr txBox="1">
            <a:spLocks noGrp="1"/>
          </p:cNvSpPr>
          <p:nvPr>
            <p:ph type="body" idx="1"/>
          </p:nvPr>
        </p:nvSpPr>
        <p:spPr>
          <a:xfrm>
            <a:off x="3887788" y="740569"/>
            <a:ext cx="4629300" cy="3655200"/>
          </a:xfrm>
          <a:prstGeom prst="rect">
            <a:avLst/>
          </a:prstGeom>
          <a:noFill/>
          <a:ln>
            <a:noFill/>
          </a:ln>
        </p:spPr>
        <p:txBody>
          <a:bodyPr spcFirstLastPara="1" wrap="square" lIns="0" tIns="12950" rIns="0" bIns="0" anchor="t" anchorCtr="0">
            <a:noAutofit/>
          </a:bodyPr>
          <a:lstStyle>
            <a:lvl1pPr marL="457200" lvl="0" indent="-228600" algn="l" rtl="0">
              <a:lnSpc>
                <a:spcPct val="94000"/>
              </a:lnSpc>
              <a:spcBef>
                <a:spcPts val="0"/>
              </a:spcBef>
              <a:spcAft>
                <a:spcPts val="0"/>
              </a:spcAft>
              <a:buSzPts val="2000"/>
              <a:buNone/>
              <a:defRPr sz="3200"/>
            </a:lvl1pPr>
            <a:lvl2pPr marL="914400" lvl="1" indent="-228600" algn="l" rtl="0">
              <a:lnSpc>
                <a:spcPct val="94000"/>
              </a:lnSpc>
              <a:spcBef>
                <a:spcPts val="1425"/>
              </a:spcBef>
              <a:spcAft>
                <a:spcPts val="0"/>
              </a:spcAft>
              <a:buSzPts val="2000"/>
              <a:buNone/>
              <a:defRPr sz="2800"/>
            </a:lvl2pPr>
            <a:lvl3pPr marL="1371600" lvl="2" indent="-228600" algn="l" rtl="0">
              <a:lnSpc>
                <a:spcPct val="94000"/>
              </a:lnSpc>
              <a:spcBef>
                <a:spcPts val="1138"/>
              </a:spcBef>
              <a:spcAft>
                <a:spcPts val="0"/>
              </a:spcAft>
              <a:buSzPts val="2000"/>
              <a:buNone/>
              <a:defRPr sz="2400"/>
            </a:lvl3pPr>
            <a:lvl4pPr marL="1828800" lvl="3" indent="-228600" algn="l" rtl="0">
              <a:lnSpc>
                <a:spcPct val="94000"/>
              </a:lnSpc>
              <a:spcBef>
                <a:spcPts val="850"/>
              </a:spcBef>
              <a:spcAft>
                <a:spcPts val="0"/>
              </a:spcAft>
              <a:buSzPts val="2000"/>
              <a:buNone/>
              <a:defRPr sz="2000"/>
            </a:lvl4pPr>
            <a:lvl5pPr marL="2286000" lvl="4" indent="-228600" algn="l" rtl="0">
              <a:lnSpc>
                <a:spcPct val="94000"/>
              </a:lnSpc>
              <a:spcBef>
                <a:spcPts val="575"/>
              </a:spcBef>
              <a:spcAft>
                <a:spcPts val="0"/>
              </a:spcAft>
              <a:buSzPts val="2000"/>
              <a:buNone/>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5" name="Google Shape;25;p6"/>
          <p:cNvSpPr txBox="1">
            <a:spLocks noGrp="1"/>
          </p:cNvSpPr>
          <p:nvPr>
            <p:ph type="body" idx="2"/>
          </p:nvPr>
        </p:nvSpPr>
        <p:spPr>
          <a:xfrm>
            <a:off x="630238" y="1543050"/>
            <a:ext cx="2949600" cy="2858700"/>
          </a:xfrm>
          <a:prstGeom prst="rect">
            <a:avLst/>
          </a:prstGeom>
          <a:noFill/>
          <a:ln>
            <a:noFill/>
          </a:ln>
        </p:spPr>
        <p:txBody>
          <a:bodyPr spcFirstLastPara="1" wrap="square" lIns="0" tIns="12950" rIns="0" bIns="0" anchor="t" anchorCtr="0">
            <a:noAutofit/>
          </a:bodyPr>
          <a:lstStyle>
            <a:lvl1pPr marL="457200" lvl="0" indent="-228600" algn="l" rtl="0">
              <a:lnSpc>
                <a:spcPct val="94000"/>
              </a:lnSpc>
              <a:spcBef>
                <a:spcPts val="0"/>
              </a:spcBef>
              <a:spcAft>
                <a:spcPts val="0"/>
              </a:spcAft>
              <a:buSzPts val="1600"/>
              <a:buNone/>
              <a:defRPr sz="1600"/>
            </a:lvl1pPr>
            <a:lvl2pPr marL="914400" lvl="1" indent="-228600" algn="l" rtl="0">
              <a:lnSpc>
                <a:spcPct val="94000"/>
              </a:lnSpc>
              <a:spcBef>
                <a:spcPts val="1425"/>
              </a:spcBef>
              <a:spcAft>
                <a:spcPts val="0"/>
              </a:spcAft>
              <a:buSzPts val="1400"/>
              <a:buNone/>
              <a:defRPr sz="1400"/>
            </a:lvl2pPr>
            <a:lvl3pPr marL="1371600" lvl="2" indent="-228600" algn="l" rtl="0">
              <a:lnSpc>
                <a:spcPct val="94000"/>
              </a:lnSpc>
              <a:spcBef>
                <a:spcPts val="1138"/>
              </a:spcBef>
              <a:spcAft>
                <a:spcPts val="0"/>
              </a:spcAft>
              <a:buSzPts val="1200"/>
              <a:buNone/>
              <a:defRPr sz="1200"/>
            </a:lvl3pPr>
            <a:lvl4pPr marL="1828800" lvl="3" indent="-228600" algn="l" rtl="0">
              <a:lnSpc>
                <a:spcPct val="94000"/>
              </a:lnSpc>
              <a:spcBef>
                <a:spcPts val="850"/>
              </a:spcBef>
              <a:spcAft>
                <a:spcPts val="0"/>
              </a:spcAft>
              <a:buSzPts val="1000"/>
              <a:buNone/>
              <a:defRPr sz="1000"/>
            </a:lvl4pPr>
            <a:lvl5pPr marL="2286000" lvl="4" indent="-228600" algn="l" rtl="0">
              <a:lnSpc>
                <a:spcPct val="94000"/>
              </a:lnSpc>
              <a:spcBef>
                <a:spcPts val="575"/>
              </a:spcBef>
              <a:spcAft>
                <a:spcPts val="0"/>
              </a:spcAft>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1795450" y="218250"/>
            <a:ext cx="6840600" cy="820200"/>
          </a:xfrm>
          <a:prstGeom prst="rect">
            <a:avLst/>
          </a:prstGeom>
          <a:noFill/>
          <a:ln>
            <a:noFill/>
          </a:ln>
        </p:spPr>
        <p:txBody>
          <a:bodyPr spcFirstLastPara="1" wrap="square" lIns="0" tIns="0" rIns="0" bIns="0" anchor="ctr" anchorCtr="0">
            <a:noAutofit/>
          </a:bodyPr>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630238" y="273844"/>
            <a:ext cx="7886700" cy="994200"/>
          </a:xfrm>
          <a:prstGeom prst="rect">
            <a:avLst/>
          </a:prstGeom>
          <a:noFill/>
          <a:ln>
            <a:noFill/>
          </a:ln>
        </p:spPr>
        <p:txBody>
          <a:bodyPr spcFirstLastPara="1" wrap="square" lIns="0" tIns="0" rIns="0" bIns="0" anchor="ctr" anchorCtr="0">
            <a:noAutofit/>
          </a:bodyPr>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30" name="Google Shape;30;p8"/>
          <p:cNvSpPr txBox="1">
            <a:spLocks noGrp="1"/>
          </p:cNvSpPr>
          <p:nvPr>
            <p:ph type="body" idx="1"/>
          </p:nvPr>
        </p:nvSpPr>
        <p:spPr>
          <a:xfrm>
            <a:off x="630238" y="1260872"/>
            <a:ext cx="3868800" cy="618000"/>
          </a:xfrm>
          <a:prstGeom prst="rect">
            <a:avLst/>
          </a:prstGeom>
          <a:noFill/>
          <a:ln>
            <a:noFill/>
          </a:ln>
        </p:spPr>
        <p:txBody>
          <a:bodyPr spcFirstLastPara="1" wrap="square" lIns="0" tIns="12950" rIns="0" bIns="0" anchor="b" anchorCtr="0">
            <a:noAutofit/>
          </a:bodyPr>
          <a:lstStyle>
            <a:lvl1pPr marL="457200" lvl="0" indent="-228600" algn="l" rtl="0">
              <a:lnSpc>
                <a:spcPct val="94000"/>
              </a:lnSpc>
              <a:spcBef>
                <a:spcPts val="0"/>
              </a:spcBef>
              <a:spcAft>
                <a:spcPts val="0"/>
              </a:spcAft>
              <a:buSzPts val="2400"/>
              <a:buNone/>
              <a:defRPr sz="2400" b="1"/>
            </a:lvl1pPr>
            <a:lvl2pPr marL="914400" lvl="1" indent="-228600" algn="l" rtl="0">
              <a:lnSpc>
                <a:spcPct val="94000"/>
              </a:lnSpc>
              <a:spcBef>
                <a:spcPts val="1425"/>
              </a:spcBef>
              <a:spcAft>
                <a:spcPts val="0"/>
              </a:spcAft>
              <a:buSzPts val="2000"/>
              <a:buNone/>
              <a:defRPr sz="2000" b="1"/>
            </a:lvl2pPr>
            <a:lvl3pPr marL="1371600" lvl="2" indent="-228600" algn="l" rtl="0">
              <a:lnSpc>
                <a:spcPct val="94000"/>
              </a:lnSpc>
              <a:spcBef>
                <a:spcPts val="1138"/>
              </a:spcBef>
              <a:spcAft>
                <a:spcPts val="0"/>
              </a:spcAft>
              <a:buSzPts val="1800"/>
              <a:buNone/>
              <a:defRPr sz="1800" b="1"/>
            </a:lvl3pPr>
            <a:lvl4pPr marL="1828800" lvl="3" indent="-228600" algn="l" rtl="0">
              <a:lnSpc>
                <a:spcPct val="94000"/>
              </a:lnSpc>
              <a:spcBef>
                <a:spcPts val="850"/>
              </a:spcBef>
              <a:spcAft>
                <a:spcPts val="0"/>
              </a:spcAft>
              <a:buSzPts val="1600"/>
              <a:buNone/>
              <a:defRPr sz="1600" b="1"/>
            </a:lvl4pPr>
            <a:lvl5pPr marL="2286000" lvl="4" indent="-228600" algn="l" rtl="0">
              <a:lnSpc>
                <a:spcPct val="94000"/>
              </a:lnSpc>
              <a:spcBef>
                <a:spcPts val="575"/>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1" name="Google Shape;31;p8"/>
          <p:cNvSpPr txBox="1">
            <a:spLocks noGrp="1"/>
          </p:cNvSpPr>
          <p:nvPr>
            <p:ph type="body" idx="2"/>
          </p:nvPr>
        </p:nvSpPr>
        <p:spPr>
          <a:xfrm>
            <a:off x="630238" y="1878806"/>
            <a:ext cx="3868800" cy="2763300"/>
          </a:xfrm>
          <a:prstGeom prst="rect">
            <a:avLst/>
          </a:prstGeom>
          <a:noFill/>
          <a:ln>
            <a:noFill/>
          </a:ln>
        </p:spPr>
        <p:txBody>
          <a:bodyPr spcFirstLastPara="1" wrap="square" lIns="0" tIns="12950" rIns="0" bIns="0" anchor="t" anchorCtr="0">
            <a:noAutofit/>
          </a:bodyPr>
          <a:lstStyle>
            <a:lvl1pPr marL="457200" lvl="0" indent="-228600" algn="l" rtl="0">
              <a:lnSpc>
                <a:spcPct val="94000"/>
              </a:lnSpc>
              <a:spcBef>
                <a:spcPts val="0"/>
              </a:spcBef>
              <a:spcAft>
                <a:spcPts val="0"/>
              </a:spcAft>
              <a:buSzPts val="2000"/>
              <a:buNone/>
              <a:defRPr/>
            </a:lvl1pPr>
            <a:lvl2pPr marL="914400" lvl="1" indent="-228600" algn="l" rtl="0">
              <a:lnSpc>
                <a:spcPct val="94000"/>
              </a:lnSpc>
              <a:spcBef>
                <a:spcPts val="1425"/>
              </a:spcBef>
              <a:spcAft>
                <a:spcPts val="0"/>
              </a:spcAft>
              <a:buSzPts val="2000"/>
              <a:buNone/>
              <a:defRPr/>
            </a:lvl2pPr>
            <a:lvl3pPr marL="1371600" lvl="2" indent="-228600" algn="l" rtl="0">
              <a:lnSpc>
                <a:spcPct val="94000"/>
              </a:lnSpc>
              <a:spcBef>
                <a:spcPts val="1138"/>
              </a:spcBef>
              <a:spcAft>
                <a:spcPts val="0"/>
              </a:spcAft>
              <a:buSzPts val="2000"/>
              <a:buNone/>
              <a:defRPr/>
            </a:lvl3pPr>
            <a:lvl4pPr marL="1828800" lvl="3" indent="-228600" algn="l" rtl="0">
              <a:lnSpc>
                <a:spcPct val="94000"/>
              </a:lnSpc>
              <a:spcBef>
                <a:spcPts val="850"/>
              </a:spcBef>
              <a:spcAft>
                <a:spcPts val="0"/>
              </a:spcAft>
              <a:buSzPts val="2000"/>
              <a:buNone/>
              <a:defRPr/>
            </a:lvl4pPr>
            <a:lvl5pPr marL="2286000" lvl="4" indent="-228600" algn="l" rtl="0">
              <a:lnSpc>
                <a:spcPct val="94000"/>
              </a:lnSpc>
              <a:spcBef>
                <a:spcPts val="575"/>
              </a:spcBef>
              <a:spcAft>
                <a:spcPts val="0"/>
              </a:spcAft>
              <a:buSzPts val="20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 name="Google Shape;32;p8"/>
          <p:cNvSpPr txBox="1">
            <a:spLocks noGrp="1"/>
          </p:cNvSpPr>
          <p:nvPr>
            <p:ph type="body" idx="3"/>
          </p:nvPr>
        </p:nvSpPr>
        <p:spPr>
          <a:xfrm>
            <a:off x="4629150" y="1260872"/>
            <a:ext cx="3887700" cy="618000"/>
          </a:xfrm>
          <a:prstGeom prst="rect">
            <a:avLst/>
          </a:prstGeom>
          <a:noFill/>
          <a:ln>
            <a:noFill/>
          </a:ln>
        </p:spPr>
        <p:txBody>
          <a:bodyPr spcFirstLastPara="1" wrap="square" lIns="0" tIns="12950" rIns="0" bIns="0" anchor="b" anchorCtr="0">
            <a:noAutofit/>
          </a:bodyPr>
          <a:lstStyle>
            <a:lvl1pPr marL="457200" lvl="0" indent="-228600" algn="l" rtl="0">
              <a:lnSpc>
                <a:spcPct val="94000"/>
              </a:lnSpc>
              <a:spcBef>
                <a:spcPts val="0"/>
              </a:spcBef>
              <a:spcAft>
                <a:spcPts val="0"/>
              </a:spcAft>
              <a:buSzPts val="2400"/>
              <a:buNone/>
              <a:defRPr sz="2400" b="1"/>
            </a:lvl1pPr>
            <a:lvl2pPr marL="914400" lvl="1" indent="-228600" algn="l" rtl="0">
              <a:lnSpc>
                <a:spcPct val="94000"/>
              </a:lnSpc>
              <a:spcBef>
                <a:spcPts val="1425"/>
              </a:spcBef>
              <a:spcAft>
                <a:spcPts val="0"/>
              </a:spcAft>
              <a:buSzPts val="2000"/>
              <a:buNone/>
              <a:defRPr sz="2000" b="1"/>
            </a:lvl2pPr>
            <a:lvl3pPr marL="1371600" lvl="2" indent="-228600" algn="l" rtl="0">
              <a:lnSpc>
                <a:spcPct val="94000"/>
              </a:lnSpc>
              <a:spcBef>
                <a:spcPts val="1138"/>
              </a:spcBef>
              <a:spcAft>
                <a:spcPts val="0"/>
              </a:spcAft>
              <a:buSzPts val="1800"/>
              <a:buNone/>
              <a:defRPr sz="1800" b="1"/>
            </a:lvl3pPr>
            <a:lvl4pPr marL="1828800" lvl="3" indent="-228600" algn="l" rtl="0">
              <a:lnSpc>
                <a:spcPct val="94000"/>
              </a:lnSpc>
              <a:spcBef>
                <a:spcPts val="850"/>
              </a:spcBef>
              <a:spcAft>
                <a:spcPts val="0"/>
              </a:spcAft>
              <a:buSzPts val="1600"/>
              <a:buNone/>
              <a:defRPr sz="1600" b="1"/>
            </a:lvl4pPr>
            <a:lvl5pPr marL="2286000" lvl="4" indent="-228600" algn="l" rtl="0">
              <a:lnSpc>
                <a:spcPct val="94000"/>
              </a:lnSpc>
              <a:spcBef>
                <a:spcPts val="575"/>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3" name="Google Shape;33;p8"/>
          <p:cNvSpPr txBox="1">
            <a:spLocks noGrp="1"/>
          </p:cNvSpPr>
          <p:nvPr>
            <p:ph type="body" idx="4"/>
          </p:nvPr>
        </p:nvSpPr>
        <p:spPr>
          <a:xfrm>
            <a:off x="4629150" y="1878806"/>
            <a:ext cx="3887700" cy="2763300"/>
          </a:xfrm>
          <a:prstGeom prst="rect">
            <a:avLst/>
          </a:prstGeom>
          <a:noFill/>
          <a:ln>
            <a:noFill/>
          </a:ln>
        </p:spPr>
        <p:txBody>
          <a:bodyPr spcFirstLastPara="1" wrap="square" lIns="0" tIns="12950" rIns="0" bIns="0" anchor="t" anchorCtr="0">
            <a:noAutofit/>
          </a:bodyPr>
          <a:lstStyle>
            <a:lvl1pPr marL="457200" lvl="0" indent="-228600" algn="l" rtl="0">
              <a:lnSpc>
                <a:spcPct val="94000"/>
              </a:lnSpc>
              <a:spcBef>
                <a:spcPts val="0"/>
              </a:spcBef>
              <a:spcAft>
                <a:spcPts val="0"/>
              </a:spcAft>
              <a:buSzPts val="2000"/>
              <a:buNone/>
              <a:defRPr/>
            </a:lvl1pPr>
            <a:lvl2pPr marL="914400" lvl="1" indent="-228600" algn="l" rtl="0">
              <a:lnSpc>
                <a:spcPct val="94000"/>
              </a:lnSpc>
              <a:spcBef>
                <a:spcPts val="1425"/>
              </a:spcBef>
              <a:spcAft>
                <a:spcPts val="0"/>
              </a:spcAft>
              <a:buSzPts val="2000"/>
              <a:buNone/>
              <a:defRPr/>
            </a:lvl2pPr>
            <a:lvl3pPr marL="1371600" lvl="2" indent="-228600" algn="l" rtl="0">
              <a:lnSpc>
                <a:spcPct val="94000"/>
              </a:lnSpc>
              <a:spcBef>
                <a:spcPts val="1138"/>
              </a:spcBef>
              <a:spcAft>
                <a:spcPts val="0"/>
              </a:spcAft>
              <a:buSzPts val="2000"/>
              <a:buNone/>
              <a:defRPr/>
            </a:lvl3pPr>
            <a:lvl4pPr marL="1828800" lvl="3" indent="-228600" algn="l" rtl="0">
              <a:lnSpc>
                <a:spcPct val="94000"/>
              </a:lnSpc>
              <a:spcBef>
                <a:spcPts val="850"/>
              </a:spcBef>
              <a:spcAft>
                <a:spcPts val="0"/>
              </a:spcAft>
              <a:buSzPts val="2000"/>
              <a:buNone/>
              <a:defRPr/>
            </a:lvl4pPr>
            <a:lvl5pPr marL="2286000" lvl="4" indent="-228600" algn="l" rtl="0">
              <a:lnSpc>
                <a:spcPct val="94000"/>
              </a:lnSpc>
              <a:spcBef>
                <a:spcPts val="575"/>
              </a:spcBef>
              <a:spcAft>
                <a:spcPts val="0"/>
              </a:spcAft>
              <a:buSzPts val="20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1795450" y="218250"/>
            <a:ext cx="6840600" cy="820200"/>
          </a:xfrm>
          <a:prstGeom prst="rect">
            <a:avLst/>
          </a:prstGeom>
          <a:noFill/>
          <a:ln>
            <a:noFill/>
          </a:ln>
        </p:spPr>
        <p:txBody>
          <a:bodyPr spcFirstLastPara="1" wrap="square" lIns="0" tIns="0" rIns="0" bIns="0" anchor="ctr" anchorCtr="0">
            <a:noAutofit/>
          </a:bodyPr>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36" name="Google Shape;36;p9"/>
          <p:cNvSpPr txBox="1">
            <a:spLocks noGrp="1"/>
          </p:cNvSpPr>
          <p:nvPr>
            <p:ph type="body" idx="1"/>
          </p:nvPr>
        </p:nvSpPr>
        <p:spPr>
          <a:xfrm>
            <a:off x="457200" y="1203722"/>
            <a:ext cx="4013100" cy="3356400"/>
          </a:xfrm>
          <a:prstGeom prst="rect">
            <a:avLst/>
          </a:prstGeom>
          <a:noFill/>
          <a:ln>
            <a:noFill/>
          </a:ln>
        </p:spPr>
        <p:txBody>
          <a:bodyPr spcFirstLastPara="1" wrap="square" lIns="0" tIns="12950" rIns="0" bIns="0" anchor="t" anchorCtr="0">
            <a:noAutofit/>
          </a:bodyPr>
          <a:lstStyle>
            <a:lvl1pPr marL="457200" lvl="0" indent="-228600" algn="l" rtl="0">
              <a:lnSpc>
                <a:spcPct val="94000"/>
              </a:lnSpc>
              <a:spcBef>
                <a:spcPts val="0"/>
              </a:spcBef>
              <a:spcAft>
                <a:spcPts val="0"/>
              </a:spcAft>
              <a:buSzPts val="2000"/>
              <a:buNone/>
              <a:defRPr/>
            </a:lvl1pPr>
            <a:lvl2pPr marL="914400" lvl="1" indent="-228600" algn="l" rtl="0">
              <a:lnSpc>
                <a:spcPct val="94000"/>
              </a:lnSpc>
              <a:spcBef>
                <a:spcPts val="1425"/>
              </a:spcBef>
              <a:spcAft>
                <a:spcPts val="0"/>
              </a:spcAft>
              <a:buSzPts val="2000"/>
              <a:buNone/>
              <a:defRPr/>
            </a:lvl2pPr>
            <a:lvl3pPr marL="1371600" lvl="2" indent="-228600" algn="l" rtl="0">
              <a:lnSpc>
                <a:spcPct val="94000"/>
              </a:lnSpc>
              <a:spcBef>
                <a:spcPts val="1138"/>
              </a:spcBef>
              <a:spcAft>
                <a:spcPts val="0"/>
              </a:spcAft>
              <a:buSzPts val="2000"/>
              <a:buNone/>
              <a:defRPr/>
            </a:lvl3pPr>
            <a:lvl4pPr marL="1828800" lvl="3" indent="-228600" algn="l" rtl="0">
              <a:lnSpc>
                <a:spcPct val="94000"/>
              </a:lnSpc>
              <a:spcBef>
                <a:spcPts val="850"/>
              </a:spcBef>
              <a:spcAft>
                <a:spcPts val="0"/>
              </a:spcAft>
              <a:buSzPts val="2000"/>
              <a:buNone/>
              <a:defRPr/>
            </a:lvl4pPr>
            <a:lvl5pPr marL="2286000" lvl="4" indent="-228600" algn="l" rtl="0">
              <a:lnSpc>
                <a:spcPct val="94000"/>
              </a:lnSpc>
              <a:spcBef>
                <a:spcPts val="575"/>
              </a:spcBef>
              <a:spcAft>
                <a:spcPts val="0"/>
              </a:spcAft>
              <a:buSzPts val="20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body" idx="2"/>
          </p:nvPr>
        </p:nvSpPr>
        <p:spPr>
          <a:xfrm>
            <a:off x="4622800" y="1203722"/>
            <a:ext cx="4013100" cy="3356400"/>
          </a:xfrm>
          <a:prstGeom prst="rect">
            <a:avLst/>
          </a:prstGeom>
          <a:noFill/>
          <a:ln>
            <a:noFill/>
          </a:ln>
        </p:spPr>
        <p:txBody>
          <a:bodyPr spcFirstLastPara="1" wrap="square" lIns="0" tIns="12950" rIns="0" bIns="0" anchor="t" anchorCtr="0">
            <a:noAutofit/>
          </a:bodyPr>
          <a:lstStyle>
            <a:lvl1pPr marL="457200" lvl="0" indent="-228600" algn="l" rtl="0">
              <a:lnSpc>
                <a:spcPct val="94000"/>
              </a:lnSpc>
              <a:spcBef>
                <a:spcPts val="0"/>
              </a:spcBef>
              <a:spcAft>
                <a:spcPts val="0"/>
              </a:spcAft>
              <a:buSzPts val="2000"/>
              <a:buNone/>
              <a:defRPr/>
            </a:lvl1pPr>
            <a:lvl2pPr marL="914400" lvl="1" indent="-228600" algn="l" rtl="0">
              <a:lnSpc>
                <a:spcPct val="94000"/>
              </a:lnSpc>
              <a:spcBef>
                <a:spcPts val="1425"/>
              </a:spcBef>
              <a:spcAft>
                <a:spcPts val="0"/>
              </a:spcAft>
              <a:buSzPts val="2000"/>
              <a:buNone/>
              <a:defRPr/>
            </a:lvl2pPr>
            <a:lvl3pPr marL="1371600" lvl="2" indent="-228600" algn="l" rtl="0">
              <a:lnSpc>
                <a:spcPct val="94000"/>
              </a:lnSpc>
              <a:spcBef>
                <a:spcPts val="1138"/>
              </a:spcBef>
              <a:spcAft>
                <a:spcPts val="0"/>
              </a:spcAft>
              <a:buSzPts val="2000"/>
              <a:buNone/>
              <a:defRPr/>
            </a:lvl3pPr>
            <a:lvl4pPr marL="1828800" lvl="3" indent="-228600" algn="l" rtl="0">
              <a:lnSpc>
                <a:spcPct val="94000"/>
              </a:lnSpc>
              <a:spcBef>
                <a:spcPts val="850"/>
              </a:spcBef>
              <a:spcAft>
                <a:spcPts val="0"/>
              </a:spcAft>
              <a:buSzPts val="2000"/>
              <a:buNone/>
              <a:defRPr/>
            </a:lvl4pPr>
            <a:lvl5pPr marL="2286000" lvl="4" indent="-228600" algn="l" rtl="0">
              <a:lnSpc>
                <a:spcPct val="94000"/>
              </a:lnSpc>
              <a:spcBef>
                <a:spcPts val="575"/>
              </a:spcBef>
              <a:spcAft>
                <a:spcPts val="0"/>
              </a:spcAft>
              <a:buSzPts val="20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623888" y="1282304"/>
            <a:ext cx="7886700" cy="2139600"/>
          </a:xfrm>
          <a:prstGeom prst="rect">
            <a:avLst/>
          </a:prstGeom>
          <a:noFill/>
          <a:ln>
            <a:noFill/>
          </a:ln>
        </p:spPr>
        <p:txBody>
          <a:bodyPr spcFirstLastPara="1" wrap="square" lIns="0" tIns="0" rIns="0" bIns="0" anchor="b" anchorCtr="0">
            <a:noAutofit/>
          </a:bodyPr>
          <a:lstStyle>
            <a:lvl1pPr lvl="0" algn="l" rtl="0">
              <a:lnSpc>
                <a:spcPct val="93000"/>
              </a:lnSpc>
              <a:spcBef>
                <a:spcPts val="0"/>
              </a:spcBef>
              <a:spcAft>
                <a:spcPts val="0"/>
              </a:spcAft>
              <a:buSzPts val="1400"/>
              <a:buNone/>
              <a:defRPr sz="6000"/>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40" name="Google Shape;40;p10"/>
          <p:cNvSpPr txBox="1">
            <a:spLocks noGrp="1"/>
          </p:cNvSpPr>
          <p:nvPr>
            <p:ph type="body" idx="1"/>
          </p:nvPr>
        </p:nvSpPr>
        <p:spPr>
          <a:xfrm>
            <a:off x="623888" y="3442097"/>
            <a:ext cx="7886700" cy="1125000"/>
          </a:xfrm>
          <a:prstGeom prst="rect">
            <a:avLst/>
          </a:prstGeom>
          <a:noFill/>
          <a:ln>
            <a:noFill/>
          </a:ln>
        </p:spPr>
        <p:txBody>
          <a:bodyPr spcFirstLastPara="1" wrap="square" lIns="0" tIns="12950" rIns="0" bIns="0" anchor="t" anchorCtr="0">
            <a:noAutofit/>
          </a:bodyPr>
          <a:lstStyle>
            <a:lvl1pPr marL="457200" lvl="0" indent="-228600" algn="l" rtl="0">
              <a:lnSpc>
                <a:spcPct val="94000"/>
              </a:lnSpc>
              <a:spcBef>
                <a:spcPts val="0"/>
              </a:spcBef>
              <a:spcAft>
                <a:spcPts val="0"/>
              </a:spcAft>
              <a:buSzPts val="2400"/>
              <a:buNone/>
              <a:defRPr sz="2400"/>
            </a:lvl1pPr>
            <a:lvl2pPr marL="914400" lvl="1" indent="-228600" algn="l" rtl="0">
              <a:lnSpc>
                <a:spcPct val="94000"/>
              </a:lnSpc>
              <a:spcBef>
                <a:spcPts val="1425"/>
              </a:spcBef>
              <a:spcAft>
                <a:spcPts val="0"/>
              </a:spcAft>
              <a:buSzPts val="2000"/>
              <a:buNone/>
              <a:defRPr sz="2000"/>
            </a:lvl2pPr>
            <a:lvl3pPr marL="1371600" lvl="2" indent="-228600" algn="l" rtl="0">
              <a:lnSpc>
                <a:spcPct val="94000"/>
              </a:lnSpc>
              <a:spcBef>
                <a:spcPts val="1138"/>
              </a:spcBef>
              <a:spcAft>
                <a:spcPts val="0"/>
              </a:spcAft>
              <a:buSzPts val="1800"/>
              <a:buNone/>
              <a:defRPr sz="1800"/>
            </a:lvl3pPr>
            <a:lvl4pPr marL="1828800" lvl="3" indent="-228600" algn="l" rtl="0">
              <a:lnSpc>
                <a:spcPct val="94000"/>
              </a:lnSpc>
              <a:spcBef>
                <a:spcPts val="850"/>
              </a:spcBef>
              <a:spcAft>
                <a:spcPts val="0"/>
              </a:spcAft>
              <a:buSzPts val="1600"/>
              <a:buNone/>
              <a:defRPr sz="1600"/>
            </a:lvl4pPr>
            <a:lvl5pPr marL="2286000" lvl="4" indent="-228600" algn="l" rtl="0">
              <a:lnSpc>
                <a:spcPct val="94000"/>
              </a:lnSpc>
              <a:spcBef>
                <a:spcPts val="575"/>
              </a:spcBef>
              <a:spcAft>
                <a:spcPts val="0"/>
              </a:spcAft>
              <a:buSzPts val="1600"/>
              <a:buNone/>
              <a:defRPr sz="1600"/>
            </a:lvl5pPr>
            <a:lvl6pPr marL="2743200" lvl="5" indent="-228600" algn="l" rtl="0">
              <a:lnSpc>
                <a:spcPct val="90000"/>
              </a:lnSpc>
              <a:spcBef>
                <a:spcPts val="500"/>
              </a:spcBef>
              <a:spcAft>
                <a:spcPts val="0"/>
              </a:spcAft>
              <a:buClr>
                <a:schemeClr val="dk1"/>
              </a:buClr>
              <a:buSzPts val="1600"/>
              <a:buNone/>
              <a:defRPr sz="1600"/>
            </a:lvl6pPr>
            <a:lvl7pPr marL="3200400" lvl="6" indent="-228600" algn="l" rtl="0">
              <a:lnSpc>
                <a:spcPct val="90000"/>
              </a:lnSpc>
              <a:spcBef>
                <a:spcPts val="500"/>
              </a:spcBef>
              <a:spcAft>
                <a:spcPts val="0"/>
              </a:spcAft>
              <a:buClr>
                <a:schemeClr val="dk1"/>
              </a:buClr>
              <a:buSzPts val="1600"/>
              <a:buNone/>
              <a:defRPr sz="1600"/>
            </a:lvl7pPr>
            <a:lvl8pPr marL="3657600" lvl="7" indent="-228600" algn="l" rtl="0">
              <a:lnSpc>
                <a:spcPct val="90000"/>
              </a:lnSpc>
              <a:spcBef>
                <a:spcPts val="500"/>
              </a:spcBef>
              <a:spcAft>
                <a:spcPts val="0"/>
              </a:spcAft>
              <a:buClr>
                <a:schemeClr val="dk1"/>
              </a:buClr>
              <a:buSzPts val="1600"/>
              <a:buNone/>
              <a:defRPr sz="1600"/>
            </a:lvl8pPr>
            <a:lvl9pPr marL="4114800" lvl="8" indent="-228600" algn="l"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p:nvPr/>
        </p:nvSpPr>
        <p:spPr>
          <a:xfrm>
            <a:off x="0" y="0"/>
            <a:ext cx="1217100" cy="5143500"/>
          </a:xfrm>
          <a:prstGeom prst="rect">
            <a:avLst/>
          </a:prstGeom>
          <a:solidFill>
            <a:srgbClr val="B2C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 name="Google Shape;7;p1"/>
          <p:cNvSpPr txBox="1">
            <a:spLocks noGrp="1"/>
          </p:cNvSpPr>
          <p:nvPr>
            <p:ph type="title"/>
          </p:nvPr>
        </p:nvSpPr>
        <p:spPr>
          <a:xfrm>
            <a:off x="1795450" y="218250"/>
            <a:ext cx="6840600" cy="820200"/>
          </a:xfrm>
          <a:prstGeom prst="rect">
            <a:avLst/>
          </a:prstGeom>
          <a:noFill/>
          <a:ln>
            <a:noFill/>
          </a:ln>
        </p:spPr>
        <p:txBody>
          <a:bodyPr spcFirstLastPara="1" wrap="square" lIns="0" tIns="0" rIns="0" bIns="0" anchor="ctr" anchorCtr="0">
            <a:noAutofit/>
          </a:bodyPr>
          <a:lstStyle>
            <a:lvl1pPr marR="0" lvl="0" algn="l" rtl="0">
              <a:lnSpc>
                <a:spcPct val="93000"/>
              </a:lnSpc>
              <a:spcBef>
                <a:spcPts val="0"/>
              </a:spcBef>
              <a:spcAft>
                <a:spcPts val="0"/>
              </a:spcAft>
              <a:buClr>
                <a:srgbClr val="DC7F33"/>
              </a:buClr>
              <a:buSzPts val="1400"/>
              <a:buFont typeface="Calibri"/>
              <a:buNone/>
              <a:defRPr sz="3000" b="1" i="0" u="none" strike="noStrike" cap="none">
                <a:solidFill>
                  <a:srgbClr val="DC7F33"/>
                </a:solidFill>
                <a:latin typeface="Calibri"/>
                <a:ea typeface="Calibri"/>
                <a:cs typeface="Calibri"/>
                <a:sym typeface="Calibri"/>
              </a:defRPr>
            </a:lvl1pPr>
            <a:lvl2pPr marR="0" lvl="1" algn="l" rtl="0">
              <a:lnSpc>
                <a:spcPct val="93000"/>
              </a:lnSpc>
              <a:spcBef>
                <a:spcPts val="0"/>
              </a:spcBef>
              <a:spcAft>
                <a:spcPts val="0"/>
              </a:spcAft>
              <a:buClr>
                <a:srgbClr val="6BBE4E"/>
              </a:buClr>
              <a:buSzPts val="1400"/>
              <a:buFont typeface="Calibri"/>
              <a:buNone/>
              <a:defRPr sz="3000" b="1" i="0" u="none" strike="noStrike" cap="none">
                <a:solidFill>
                  <a:srgbClr val="6BBE4E"/>
                </a:solidFill>
                <a:latin typeface="Calibri"/>
                <a:ea typeface="Calibri"/>
                <a:cs typeface="Calibri"/>
                <a:sym typeface="Calibri"/>
              </a:defRPr>
            </a:lvl2pPr>
            <a:lvl3pPr marR="0" lvl="2" algn="l" rtl="0">
              <a:lnSpc>
                <a:spcPct val="93000"/>
              </a:lnSpc>
              <a:spcBef>
                <a:spcPts val="0"/>
              </a:spcBef>
              <a:spcAft>
                <a:spcPts val="0"/>
              </a:spcAft>
              <a:buClr>
                <a:srgbClr val="6BBE4E"/>
              </a:buClr>
              <a:buSzPts val="1400"/>
              <a:buFont typeface="Calibri"/>
              <a:buNone/>
              <a:defRPr sz="3000" b="1" i="0" u="none" strike="noStrike" cap="none">
                <a:solidFill>
                  <a:srgbClr val="6BBE4E"/>
                </a:solidFill>
                <a:latin typeface="Calibri"/>
                <a:ea typeface="Calibri"/>
                <a:cs typeface="Calibri"/>
                <a:sym typeface="Calibri"/>
              </a:defRPr>
            </a:lvl3pPr>
            <a:lvl4pPr marR="0" lvl="3" algn="l" rtl="0">
              <a:lnSpc>
                <a:spcPct val="93000"/>
              </a:lnSpc>
              <a:spcBef>
                <a:spcPts val="0"/>
              </a:spcBef>
              <a:spcAft>
                <a:spcPts val="0"/>
              </a:spcAft>
              <a:buClr>
                <a:srgbClr val="6BBE4E"/>
              </a:buClr>
              <a:buSzPts val="1400"/>
              <a:buFont typeface="Calibri"/>
              <a:buNone/>
              <a:defRPr sz="3000" b="1" i="0" u="none" strike="noStrike" cap="none">
                <a:solidFill>
                  <a:srgbClr val="6BBE4E"/>
                </a:solidFill>
                <a:latin typeface="Calibri"/>
                <a:ea typeface="Calibri"/>
                <a:cs typeface="Calibri"/>
                <a:sym typeface="Calibri"/>
              </a:defRPr>
            </a:lvl4pPr>
            <a:lvl5pPr marR="0" lvl="4" algn="l" rtl="0">
              <a:lnSpc>
                <a:spcPct val="93000"/>
              </a:lnSpc>
              <a:spcBef>
                <a:spcPts val="0"/>
              </a:spcBef>
              <a:spcAft>
                <a:spcPts val="0"/>
              </a:spcAft>
              <a:buClr>
                <a:srgbClr val="6BBE4E"/>
              </a:buClr>
              <a:buSzPts val="1400"/>
              <a:buFont typeface="Calibri"/>
              <a:buNone/>
              <a:defRPr sz="3000" b="1" i="0" u="none" strike="noStrike" cap="none">
                <a:solidFill>
                  <a:srgbClr val="6BBE4E"/>
                </a:solidFill>
                <a:latin typeface="Calibri"/>
                <a:ea typeface="Calibri"/>
                <a:cs typeface="Calibri"/>
                <a:sym typeface="Calibri"/>
              </a:defRPr>
            </a:lvl5pPr>
            <a:lvl6pPr marR="0" lvl="5" algn="l" rtl="0">
              <a:lnSpc>
                <a:spcPct val="93000"/>
              </a:lnSpc>
              <a:spcBef>
                <a:spcPts val="0"/>
              </a:spcBef>
              <a:spcAft>
                <a:spcPts val="0"/>
              </a:spcAft>
              <a:buClr>
                <a:srgbClr val="6BBE4E"/>
              </a:buClr>
              <a:buSzPts val="1400"/>
              <a:buFont typeface="Calibri"/>
              <a:buNone/>
              <a:defRPr sz="3000" b="1" i="0" u="none" strike="noStrike" cap="none">
                <a:solidFill>
                  <a:srgbClr val="6BBE4E"/>
                </a:solidFill>
                <a:latin typeface="Calibri"/>
                <a:ea typeface="Calibri"/>
                <a:cs typeface="Calibri"/>
                <a:sym typeface="Calibri"/>
              </a:defRPr>
            </a:lvl6pPr>
            <a:lvl7pPr marR="0" lvl="6" algn="l" rtl="0">
              <a:lnSpc>
                <a:spcPct val="93000"/>
              </a:lnSpc>
              <a:spcBef>
                <a:spcPts val="0"/>
              </a:spcBef>
              <a:spcAft>
                <a:spcPts val="0"/>
              </a:spcAft>
              <a:buClr>
                <a:srgbClr val="6BBE4E"/>
              </a:buClr>
              <a:buSzPts val="1400"/>
              <a:buFont typeface="Calibri"/>
              <a:buNone/>
              <a:defRPr sz="3000" b="1" i="0" u="none" strike="noStrike" cap="none">
                <a:solidFill>
                  <a:srgbClr val="6BBE4E"/>
                </a:solidFill>
                <a:latin typeface="Calibri"/>
                <a:ea typeface="Calibri"/>
                <a:cs typeface="Calibri"/>
                <a:sym typeface="Calibri"/>
              </a:defRPr>
            </a:lvl7pPr>
            <a:lvl8pPr marR="0" lvl="7" algn="l" rtl="0">
              <a:lnSpc>
                <a:spcPct val="93000"/>
              </a:lnSpc>
              <a:spcBef>
                <a:spcPts val="0"/>
              </a:spcBef>
              <a:spcAft>
                <a:spcPts val="0"/>
              </a:spcAft>
              <a:buClr>
                <a:srgbClr val="6BBE4E"/>
              </a:buClr>
              <a:buSzPts val="1400"/>
              <a:buFont typeface="Calibri"/>
              <a:buNone/>
              <a:defRPr sz="3000" b="1" i="0" u="none" strike="noStrike" cap="none">
                <a:solidFill>
                  <a:srgbClr val="6BBE4E"/>
                </a:solidFill>
                <a:latin typeface="Calibri"/>
                <a:ea typeface="Calibri"/>
                <a:cs typeface="Calibri"/>
                <a:sym typeface="Calibri"/>
              </a:defRPr>
            </a:lvl8pPr>
            <a:lvl9pPr marR="0" lvl="8" algn="l" rtl="0">
              <a:lnSpc>
                <a:spcPct val="93000"/>
              </a:lnSpc>
              <a:spcBef>
                <a:spcPts val="0"/>
              </a:spcBef>
              <a:spcAft>
                <a:spcPts val="0"/>
              </a:spcAft>
              <a:buClr>
                <a:srgbClr val="6BBE4E"/>
              </a:buClr>
              <a:buSzPts val="1400"/>
              <a:buFont typeface="Calibri"/>
              <a:buNone/>
              <a:defRPr sz="3000" b="1" i="0" u="none" strike="noStrike" cap="none">
                <a:solidFill>
                  <a:srgbClr val="6BBE4E"/>
                </a:solidFill>
                <a:latin typeface="Calibri"/>
                <a:ea typeface="Calibri"/>
                <a:cs typeface="Calibri"/>
                <a:sym typeface="Calibri"/>
              </a:defRPr>
            </a:lvl9pPr>
          </a:lstStyle>
          <a:p>
            <a:endParaRPr/>
          </a:p>
        </p:txBody>
      </p:sp>
      <p:sp>
        <p:nvSpPr>
          <p:cNvPr id="8" name="Google Shape;8;p1"/>
          <p:cNvSpPr txBox="1">
            <a:spLocks noGrp="1"/>
          </p:cNvSpPr>
          <p:nvPr>
            <p:ph type="body" idx="1"/>
          </p:nvPr>
        </p:nvSpPr>
        <p:spPr>
          <a:xfrm>
            <a:off x="1459275" y="1339175"/>
            <a:ext cx="7176900" cy="3187200"/>
          </a:xfrm>
          <a:prstGeom prst="rect">
            <a:avLst/>
          </a:prstGeom>
          <a:noFill/>
          <a:ln>
            <a:noFill/>
          </a:ln>
        </p:spPr>
        <p:txBody>
          <a:bodyPr spcFirstLastPara="1" wrap="square" lIns="0" tIns="12950" rIns="0" bIns="0" anchor="t" anchorCtr="0">
            <a:noAutofit/>
          </a:bodyPr>
          <a:lstStyle>
            <a:lvl1pPr marL="457200" marR="0" lvl="0" indent="-228600" algn="l" rtl="0">
              <a:lnSpc>
                <a:spcPct val="94000"/>
              </a:lnSpc>
              <a:spcBef>
                <a:spcPts val="0"/>
              </a:spcBef>
              <a:spcAft>
                <a:spcPts val="0"/>
              </a:spcAft>
              <a:buSzPts val="2000"/>
              <a:buFont typeface="Calibri"/>
              <a:buNone/>
              <a:defRPr sz="2000" i="0" u="none" strike="noStrike" cap="none">
                <a:solidFill>
                  <a:srgbClr val="000000"/>
                </a:solidFill>
                <a:latin typeface="Calibri"/>
                <a:ea typeface="Calibri"/>
                <a:cs typeface="Calibri"/>
                <a:sym typeface="Calibri"/>
              </a:defRPr>
            </a:lvl1pPr>
            <a:lvl2pPr marL="914400" marR="0" lvl="1" indent="-228600" algn="l" rtl="0">
              <a:lnSpc>
                <a:spcPct val="94000"/>
              </a:lnSpc>
              <a:spcBef>
                <a:spcPts val="1425"/>
              </a:spcBef>
              <a:spcAft>
                <a:spcPts val="0"/>
              </a:spcAft>
              <a:buSzPts val="2000"/>
              <a:buFont typeface="Calibri"/>
              <a:buNone/>
              <a:defRPr sz="2000" i="0" u="none" strike="noStrike" cap="none">
                <a:solidFill>
                  <a:srgbClr val="000000"/>
                </a:solidFill>
                <a:latin typeface="Calibri"/>
                <a:ea typeface="Calibri"/>
                <a:cs typeface="Calibri"/>
                <a:sym typeface="Calibri"/>
              </a:defRPr>
            </a:lvl2pPr>
            <a:lvl3pPr marL="1371600" marR="0" lvl="2" indent="-228600" algn="l" rtl="0">
              <a:lnSpc>
                <a:spcPct val="94000"/>
              </a:lnSpc>
              <a:spcBef>
                <a:spcPts val="1138"/>
              </a:spcBef>
              <a:spcAft>
                <a:spcPts val="0"/>
              </a:spcAft>
              <a:buSzPts val="2000"/>
              <a:buFont typeface="Calibri"/>
              <a:buNone/>
              <a:defRPr sz="2000" i="0" u="none" strike="noStrike" cap="none">
                <a:solidFill>
                  <a:srgbClr val="000000"/>
                </a:solidFill>
                <a:latin typeface="Calibri"/>
                <a:ea typeface="Calibri"/>
                <a:cs typeface="Calibri"/>
                <a:sym typeface="Calibri"/>
              </a:defRPr>
            </a:lvl3pPr>
            <a:lvl4pPr marL="1828800" marR="0" lvl="3" indent="-228600" algn="l" rtl="0">
              <a:lnSpc>
                <a:spcPct val="94000"/>
              </a:lnSpc>
              <a:spcBef>
                <a:spcPts val="850"/>
              </a:spcBef>
              <a:spcAft>
                <a:spcPts val="0"/>
              </a:spcAft>
              <a:buSzPts val="2000"/>
              <a:buFont typeface="Calibri"/>
              <a:buNone/>
              <a:defRPr sz="2000" i="0" u="none" strike="noStrike" cap="none">
                <a:solidFill>
                  <a:srgbClr val="000000"/>
                </a:solidFill>
                <a:latin typeface="Calibri"/>
                <a:ea typeface="Calibri"/>
                <a:cs typeface="Calibri"/>
                <a:sym typeface="Calibri"/>
              </a:defRPr>
            </a:lvl4pPr>
            <a:lvl5pPr marL="2286000" marR="0" lvl="4" indent="-228600" algn="l" rtl="0">
              <a:lnSpc>
                <a:spcPct val="94000"/>
              </a:lnSpc>
              <a:spcBef>
                <a:spcPts val="575"/>
              </a:spcBef>
              <a:spcAft>
                <a:spcPts val="0"/>
              </a:spcAft>
              <a:buSzPts val="2000"/>
              <a:buFont typeface="Calibri"/>
              <a:buNone/>
              <a:defRPr sz="2000" i="0" u="none" strike="noStrike" cap="none">
                <a:solidFill>
                  <a:srgbClr val="000000"/>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Calibri"/>
              <a:buChar char="•"/>
              <a:defRPr sz="200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Calibri"/>
              <a:buChar char="•"/>
              <a:defRPr sz="200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Calibri"/>
              <a:buChar char="•"/>
              <a:defRPr sz="200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Calibri"/>
              <a:buChar char="•"/>
              <a:defRPr sz="2000" i="0" u="none" strike="noStrike" cap="none">
                <a:solidFill>
                  <a:schemeClr val="dk1"/>
                </a:solidFill>
                <a:latin typeface="Calibri"/>
                <a:ea typeface="Calibri"/>
                <a:cs typeface="Calibri"/>
                <a:sym typeface="Calibri"/>
              </a:defRPr>
            </a:lvl9pPr>
          </a:lstStyle>
          <a:p>
            <a:endParaRPr dirty="0"/>
          </a:p>
        </p:txBody>
      </p:sp>
      <p:pic>
        <p:nvPicPr>
          <p:cNvPr id="9" name="Google Shape;9;p1"/>
          <p:cNvPicPr preferRelativeResize="0"/>
          <p:nvPr/>
        </p:nvPicPr>
        <p:blipFill rotWithShape="1">
          <a:blip r:embed="rId13">
            <a:alphaModFix/>
          </a:blip>
          <a:srcRect/>
          <a:stretch/>
        </p:blipFill>
        <p:spPr>
          <a:xfrm>
            <a:off x="233050" y="170638"/>
            <a:ext cx="751000" cy="915425"/>
          </a:xfrm>
          <a:prstGeom prst="rect">
            <a:avLst/>
          </a:prstGeom>
          <a:noFill/>
          <a:ln>
            <a:noFill/>
          </a:ln>
        </p:spPr>
      </p:pic>
      <p:pic>
        <p:nvPicPr>
          <p:cNvPr id="13" name="Google Shape;10;p1">
            <a:extLst>
              <a:ext uri="{FF2B5EF4-FFF2-40B4-BE49-F238E27FC236}">
                <a16:creationId xmlns:a16="http://schemas.microsoft.com/office/drawing/2014/main" id="{D335DD58-8125-4D7C-98AF-4CDE7071AF7A}"/>
              </a:ext>
            </a:extLst>
          </p:cNvPr>
          <p:cNvPicPr preferRelativeResize="0"/>
          <p:nvPr userDrawn="1"/>
        </p:nvPicPr>
        <p:blipFill>
          <a:blip r:embed="rId14"/>
          <a:srcRect/>
          <a:stretch/>
        </p:blipFill>
        <p:spPr>
          <a:xfrm>
            <a:off x="8078413" y="4797636"/>
            <a:ext cx="944935" cy="3077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jpe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3"/>
          <p:cNvSpPr/>
          <p:nvPr/>
        </p:nvSpPr>
        <p:spPr>
          <a:xfrm>
            <a:off x="2163350" y="735823"/>
            <a:ext cx="4488600" cy="364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txBox="1"/>
          <p:nvPr/>
        </p:nvSpPr>
        <p:spPr>
          <a:xfrm>
            <a:off x="2288450" y="1489925"/>
            <a:ext cx="4238400" cy="49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6000" b="1">
                <a:solidFill>
                  <a:srgbClr val="B2C949"/>
                </a:solidFill>
                <a:latin typeface="Calibri"/>
                <a:ea typeface="Calibri"/>
                <a:cs typeface="Calibri"/>
                <a:sym typeface="Calibri"/>
              </a:rPr>
              <a:t>Ontwerp</a:t>
            </a:r>
            <a:endParaRPr sz="6000" b="1">
              <a:solidFill>
                <a:srgbClr val="B2C949"/>
              </a:solidFill>
              <a:latin typeface="Calibri"/>
              <a:ea typeface="Calibri"/>
              <a:cs typeface="Calibri"/>
              <a:sym typeface="Calibri"/>
            </a:endParaRPr>
          </a:p>
          <a:p>
            <a:pPr marL="0" lvl="0" indent="0" algn="ctr" rtl="0">
              <a:spcBef>
                <a:spcPts val="0"/>
              </a:spcBef>
              <a:spcAft>
                <a:spcPts val="0"/>
              </a:spcAft>
              <a:buNone/>
            </a:pPr>
            <a:r>
              <a:rPr lang="en-GB" sz="6000" b="1">
                <a:solidFill>
                  <a:srgbClr val="B2C949"/>
                </a:solidFill>
                <a:latin typeface="Calibri"/>
                <a:ea typeface="Calibri"/>
                <a:cs typeface="Calibri"/>
                <a:sym typeface="Calibri"/>
              </a:rPr>
              <a:t>je mee?</a:t>
            </a:r>
            <a:endParaRPr sz="6000" b="1">
              <a:solidFill>
                <a:srgbClr val="B2C949"/>
              </a:solidFill>
              <a:latin typeface="Calibri"/>
              <a:ea typeface="Calibri"/>
              <a:cs typeface="Calibri"/>
              <a:sym typeface="Calibri"/>
            </a:endParaRPr>
          </a:p>
        </p:txBody>
      </p:sp>
      <p:sp>
        <p:nvSpPr>
          <p:cNvPr id="53" name="Google Shape;53;p13"/>
          <p:cNvSpPr/>
          <p:nvPr/>
        </p:nvSpPr>
        <p:spPr>
          <a:xfrm>
            <a:off x="17700" y="0"/>
            <a:ext cx="9144000" cy="5143500"/>
          </a:xfrm>
          <a:prstGeom prst="rect">
            <a:avLst/>
          </a:prstGeom>
          <a:solidFill>
            <a:srgbClr val="B2C949"/>
          </a:solidFill>
          <a:ln w="9525" cap="flat" cmpd="sng">
            <a:solidFill>
              <a:srgbClr val="B2C9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 name="Google Shape;54;p13"/>
          <p:cNvPicPr preferRelativeResize="0"/>
          <p:nvPr/>
        </p:nvPicPr>
        <p:blipFill>
          <a:blip r:embed="rId3">
            <a:alphaModFix/>
          </a:blip>
          <a:stretch>
            <a:fillRect/>
          </a:stretch>
        </p:blipFill>
        <p:spPr>
          <a:xfrm>
            <a:off x="1052550" y="795338"/>
            <a:ext cx="2914650" cy="3552825"/>
          </a:xfrm>
          <a:prstGeom prst="rect">
            <a:avLst/>
          </a:prstGeom>
          <a:noFill/>
          <a:ln>
            <a:noFill/>
          </a:ln>
        </p:spPr>
      </p:pic>
      <p:sp>
        <p:nvSpPr>
          <p:cNvPr id="55" name="Google Shape;55;p13"/>
          <p:cNvSpPr txBox="1"/>
          <p:nvPr/>
        </p:nvSpPr>
        <p:spPr>
          <a:xfrm>
            <a:off x="4324450" y="1544775"/>
            <a:ext cx="42009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b="1" dirty="0">
                <a:solidFill>
                  <a:schemeClr val="lt1"/>
                </a:solidFill>
                <a:latin typeface="Calibri"/>
                <a:ea typeface="Calibri"/>
                <a:cs typeface="Calibri"/>
                <a:sym typeface="Calibri"/>
              </a:rPr>
              <a:t>Je eigen </a:t>
            </a:r>
            <a:r>
              <a:rPr lang="en-GB" sz="6000" b="1" dirty="0" err="1">
                <a:solidFill>
                  <a:schemeClr val="lt1"/>
                </a:solidFill>
                <a:latin typeface="Calibri"/>
                <a:ea typeface="Calibri"/>
                <a:cs typeface="Calibri"/>
                <a:sym typeface="Calibri"/>
              </a:rPr>
              <a:t>ontwerp</a:t>
            </a:r>
            <a:r>
              <a:rPr lang="en-GB" sz="6000" b="1" dirty="0">
                <a:solidFill>
                  <a:schemeClr val="lt1"/>
                </a:solidFill>
                <a:latin typeface="Calibri"/>
                <a:ea typeface="Calibri"/>
                <a:cs typeface="Calibri"/>
                <a:sym typeface="Calibri"/>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1795450" y="218250"/>
            <a:ext cx="6840600" cy="820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Terugblik </a:t>
            </a:r>
            <a:endParaRPr b="1"/>
          </a:p>
        </p:txBody>
      </p:sp>
      <p:sp>
        <p:nvSpPr>
          <p:cNvPr id="133" name="Google Shape;133;p22"/>
          <p:cNvSpPr txBox="1">
            <a:spLocks noGrp="1"/>
          </p:cNvSpPr>
          <p:nvPr>
            <p:ph type="body" idx="1"/>
          </p:nvPr>
        </p:nvSpPr>
        <p:spPr>
          <a:xfrm>
            <a:off x="1795450" y="1204275"/>
            <a:ext cx="5103900" cy="3584100"/>
          </a:xfrm>
          <a:prstGeom prst="rect">
            <a:avLst/>
          </a:prstGeom>
        </p:spPr>
        <p:txBody>
          <a:bodyPr spcFirstLastPara="1" wrap="square" lIns="0" tIns="12950" rIns="0" bIns="0" anchor="t" anchorCtr="0">
            <a:noAutofit/>
          </a:bodyPr>
          <a:lstStyle/>
          <a:p>
            <a:pPr marL="0" lvl="0" indent="0" algn="l" rtl="0">
              <a:lnSpc>
                <a:spcPct val="150000"/>
              </a:lnSpc>
              <a:spcBef>
                <a:spcPts val="0"/>
              </a:spcBef>
              <a:spcAft>
                <a:spcPts val="0"/>
              </a:spcAft>
              <a:buNone/>
            </a:pPr>
            <a:r>
              <a:rPr lang="en-GB" sz="1600">
                <a:solidFill>
                  <a:schemeClr val="dk1"/>
                </a:solidFill>
              </a:rPr>
              <a:t>Stel jezelf vier vragen:</a:t>
            </a:r>
            <a:endParaRPr sz="1600">
              <a:solidFill>
                <a:schemeClr val="dk1"/>
              </a:solidFill>
            </a:endParaRPr>
          </a:p>
          <a:p>
            <a:pPr marL="457200" marR="0" lvl="0" indent="-330200" algn="l" rtl="0">
              <a:lnSpc>
                <a:spcPct val="115000"/>
              </a:lnSpc>
              <a:spcBef>
                <a:spcPts val="0"/>
              </a:spcBef>
              <a:spcAft>
                <a:spcPts val="0"/>
              </a:spcAft>
              <a:buClr>
                <a:schemeClr val="dk1"/>
              </a:buClr>
              <a:buSzPts val="1600"/>
              <a:buChar char="●"/>
            </a:pPr>
            <a:r>
              <a:rPr lang="en-GB" sz="1600">
                <a:solidFill>
                  <a:schemeClr val="dk1"/>
                </a:solidFill>
              </a:rPr>
              <a:t>Op welke top ben je trots en waarom?</a:t>
            </a:r>
            <a:endParaRPr sz="1600">
              <a:solidFill>
                <a:schemeClr val="dk1"/>
              </a:solidFill>
            </a:endParaRPr>
          </a:p>
          <a:p>
            <a:pPr marL="457200" marR="0" lvl="0" indent="-330200" algn="l" rtl="0">
              <a:lnSpc>
                <a:spcPct val="115000"/>
              </a:lnSpc>
              <a:spcBef>
                <a:spcPts val="0"/>
              </a:spcBef>
              <a:spcAft>
                <a:spcPts val="0"/>
              </a:spcAft>
              <a:buClr>
                <a:schemeClr val="dk1"/>
              </a:buClr>
              <a:buSzPts val="1600"/>
              <a:buChar char="●"/>
            </a:pPr>
            <a:r>
              <a:rPr lang="en-GB" sz="1600">
                <a:solidFill>
                  <a:schemeClr val="dk1"/>
                </a:solidFill>
              </a:rPr>
              <a:t>Met welke tip zou je eigenlijk direct aan de slag willen?</a:t>
            </a:r>
            <a:endParaRPr sz="1600">
              <a:solidFill>
                <a:schemeClr val="dk1"/>
              </a:solidFill>
            </a:endParaRPr>
          </a:p>
          <a:p>
            <a:pPr marL="457200" marR="0" lvl="0" indent="-330200" algn="l" rtl="0">
              <a:lnSpc>
                <a:spcPct val="115000"/>
              </a:lnSpc>
              <a:spcBef>
                <a:spcPts val="0"/>
              </a:spcBef>
              <a:spcAft>
                <a:spcPts val="0"/>
              </a:spcAft>
              <a:buClr>
                <a:schemeClr val="dk1"/>
              </a:buClr>
              <a:buSzPts val="1600"/>
              <a:buChar char="●"/>
            </a:pPr>
            <a:r>
              <a:rPr lang="en-GB" sz="1600">
                <a:solidFill>
                  <a:schemeClr val="dk1"/>
                </a:solidFill>
              </a:rPr>
              <a:t>Wat heb je geleerd over circulair ontwerpen?</a:t>
            </a:r>
            <a:endParaRPr sz="1600">
              <a:solidFill>
                <a:schemeClr val="dk1"/>
              </a:solidFill>
            </a:endParaRPr>
          </a:p>
          <a:p>
            <a:pPr marL="457200" marR="0" lvl="0" indent="-330200" algn="l" rtl="0">
              <a:lnSpc>
                <a:spcPct val="115000"/>
              </a:lnSpc>
              <a:spcBef>
                <a:spcPts val="0"/>
              </a:spcBef>
              <a:spcAft>
                <a:spcPts val="0"/>
              </a:spcAft>
              <a:buClr>
                <a:schemeClr val="dk1"/>
              </a:buClr>
              <a:buSzPts val="1600"/>
              <a:buChar char="●"/>
            </a:pPr>
            <a:r>
              <a:rPr lang="en-GB" sz="1600">
                <a:solidFill>
                  <a:schemeClr val="dk1"/>
                </a:solidFill>
              </a:rPr>
              <a:t>Wat heb je ontdekt over jezelf?</a:t>
            </a:r>
            <a:endParaRPr sz="2200">
              <a:solidFill>
                <a:schemeClr val="dk1"/>
              </a:solidFill>
            </a:endParaRPr>
          </a:p>
          <a:p>
            <a:pPr marL="0" lvl="0" indent="0" algn="l" rtl="0">
              <a:lnSpc>
                <a:spcPct val="150000"/>
              </a:lnSpc>
              <a:spcBef>
                <a:spcPts val="400"/>
              </a:spcBef>
              <a:spcAft>
                <a:spcPts val="0"/>
              </a:spcAft>
              <a:buNone/>
            </a:pPr>
            <a:r>
              <a:rPr lang="en-GB" sz="1600">
                <a:solidFill>
                  <a:schemeClr val="dk1"/>
                </a:solidFill>
              </a:rPr>
              <a:t>   </a:t>
            </a:r>
            <a:endParaRPr sz="1600">
              <a:solidFill>
                <a:schemeClr val="dk1"/>
              </a:solidFill>
            </a:endParaRPr>
          </a:p>
        </p:txBody>
      </p:sp>
      <p:pic>
        <p:nvPicPr>
          <p:cNvPr id="4" name="Picture 2">
            <a:extLst>
              <a:ext uri="{FF2B5EF4-FFF2-40B4-BE49-F238E27FC236}">
                <a16:creationId xmlns:a16="http://schemas.microsoft.com/office/drawing/2014/main" id="{895E6AB2-269E-4D66-A9C5-F70244ECF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500" y="4515591"/>
            <a:ext cx="1491447" cy="627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1795450" y="218250"/>
            <a:ext cx="6840600" cy="820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Circulair ontwerpen </a:t>
            </a:r>
            <a:endParaRPr b="1"/>
          </a:p>
        </p:txBody>
      </p:sp>
      <p:sp>
        <p:nvSpPr>
          <p:cNvPr id="139" name="Google Shape;139;p23"/>
          <p:cNvSpPr txBox="1"/>
          <p:nvPr/>
        </p:nvSpPr>
        <p:spPr>
          <a:xfrm>
            <a:off x="4572000" y="2033713"/>
            <a:ext cx="3634500" cy="18777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GB" sz="2000" b="1">
                <a:solidFill>
                  <a:srgbClr val="B2C949"/>
                </a:solidFill>
                <a:latin typeface="Calibri"/>
                <a:ea typeface="Calibri"/>
                <a:cs typeface="Calibri"/>
                <a:sym typeface="Calibri"/>
              </a:rPr>
              <a:t>Het is pas circulair </a:t>
            </a:r>
            <a:endParaRPr sz="2000" b="1">
              <a:solidFill>
                <a:srgbClr val="B2C949"/>
              </a:solidFill>
              <a:latin typeface="Calibri"/>
              <a:ea typeface="Calibri"/>
              <a:cs typeface="Calibri"/>
              <a:sym typeface="Calibri"/>
            </a:endParaRPr>
          </a:p>
          <a:p>
            <a:pPr marL="0" lvl="0" indent="0" algn="ctr" rtl="0">
              <a:lnSpc>
                <a:spcPct val="150000"/>
              </a:lnSpc>
              <a:spcBef>
                <a:spcPts val="0"/>
              </a:spcBef>
              <a:spcAft>
                <a:spcPts val="0"/>
              </a:spcAft>
              <a:buNone/>
            </a:pPr>
            <a:r>
              <a:rPr lang="en-GB" sz="2000" b="1">
                <a:solidFill>
                  <a:srgbClr val="B2C949"/>
                </a:solidFill>
                <a:latin typeface="Calibri"/>
                <a:ea typeface="Calibri"/>
                <a:cs typeface="Calibri"/>
                <a:sym typeface="Calibri"/>
              </a:rPr>
              <a:t>als alle materialen </a:t>
            </a:r>
            <a:endParaRPr sz="2000" b="1">
              <a:solidFill>
                <a:srgbClr val="B2C949"/>
              </a:solidFill>
              <a:latin typeface="Calibri"/>
              <a:ea typeface="Calibri"/>
              <a:cs typeface="Calibri"/>
              <a:sym typeface="Calibri"/>
            </a:endParaRPr>
          </a:p>
          <a:p>
            <a:pPr marL="0" lvl="0" indent="0" algn="ctr" rtl="0">
              <a:lnSpc>
                <a:spcPct val="150000"/>
              </a:lnSpc>
              <a:spcBef>
                <a:spcPts val="0"/>
              </a:spcBef>
              <a:spcAft>
                <a:spcPts val="0"/>
              </a:spcAft>
              <a:buNone/>
            </a:pPr>
            <a:r>
              <a:rPr lang="en-GB" sz="2000" b="1">
                <a:solidFill>
                  <a:srgbClr val="B2C949"/>
                </a:solidFill>
                <a:latin typeface="Calibri"/>
                <a:ea typeface="Calibri"/>
                <a:cs typeface="Calibri"/>
                <a:sym typeface="Calibri"/>
              </a:rPr>
              <a:t>steeds weer worden </a:t>
            </a:r>
            <a:endParaRPr sz="2000" b="1">
              <a:solidFill>
                <a:srgbClr val="B2C949"/>
              </a:solidFill>
              <a:latin typeface="Calibri"/>
              <a:ea typeface="Calibri"/>
              <a:cs typeface="Calibri"/>
              <a:sym typeface="Calibri"/>
            </a:endParaRPr>
          </a:p>
          <a:p>
            <a:pPr marL="0" lvl="0" indent="0" algn="ctr" rtl="0">
              <a:lnSpc>
                <a:spcPct val="150000"/>
              </a:lnSpc>
              <a:spcBef>
                <a:spcPts val="0"/>
              </a:spcBef>
              <a:spcAft>
                <a:spcPts val="0"/>
              </a:spcAft>
              <a:buNone/>
            </a:pPr>
            <a:r>
              <a:rPr lang="en-GB" sz="2000" b="1">
                <a:solidFill>
                  <a:srgbClr val="B2C949"/>
                </a:solidFill>
                <a:latin typeface="Calibri"/>
                <a:ea typeface="Calibri"/>
                <a:cs typeface="Calibri"/>
                <a:sym typeface="Calibri"/>
              </a:rPr>
              <a:t>gebruikt.</a:t>
            </a:r>
            <a:endParaRPr sz="2000" b="1">
              <a:solidFill>
                <a:srgbClr val="B2C949"/>
              </a:solidFill>
              <a:latin typeface="Calibri"/>
              <a:ea typeface="Calibri"/>
              <a:cs typeface="Calibri"/>
              <a:sym typeface="Calibri"/>
            </a:endParaRPr>
          </a:p>
        </p:txBody>
      </p:sp>
      <p:pic>
        <p:nvPicPr>
          <p:cNvPr id="140" name="Google Shape;140;p23"/>
          <p:cNvPicPr preferRelativeResize="0"/>
          <p:nvPr/>
        </p:nvPicPr>
        <p:blipFill rotWithShape="1">
          <a:blip r:embed="rId3">
            <a:alphaModFix/>
          </a:blip>
          <a:srcRect/>
          <a:stretch/>
        </p:blipFill>
        <p:spPr>
          <a:xfrm>
            <a:off x="1795450" y="1196138"/>
            <a:ext cx="2914650" cy="3552825"/>
          </a:xfrm>
          <a:prstGeom prst="rect">
            <a:avLst/>
          </a:prstGeom>
          <a:noFill/>
          <a:ln>
            <a:noFill/>
          </a:ln>
        </p:spPr>
      </p:pic>
      <p:pic>
        <p:nvPicPr>
          <p:cNvPr id="5" name="Picture 2">
            <a:extLst>
              <a:ext uri="{FF2B5EF4-FFF2-40B4-BE49-F238E27FC236}">
                <a16:creationId xmlns:a16="http://schemas.microsoft.com/office/drawing/2014/main" id="{360D06F3-52DC-476A-98FA-F640162AF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5500" y="4515591"/>
            <a:ext cx="1491447" cy="627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p:nvPr/>
        </p:nvSpPr>
        <p:spPr>
          <a:xfrm>
            <a:off x="17700" y="0"/>
            <a:ext cx="9144000" cy="5143500"/>
          </a:xfrm>
          <a:prstGeom prst="rect">
            <a:avLst/>
          </a:prstGeom>
          <a:solidFill>
            <a:srgbClr val="B2C949"/>
          </a:solidFill>
          <a:ln w="9525" cap="flat" cmpd="sng">
            <a:solidFill>
              <a:srgbClr val="B2C9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4"/>
          <p:cNvSpPr/>
          <p:nvPr/>
        </p:nvSpPr>
        <p:spPr>
          <a:xfrm>
            <a:off x="4724400" y="2228225"/>
            <a:ext cx="3806400" cy="22803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24"/>
          <p:cNvPicPr preferRelativeResize="0"/>
          <p:nvPr/>
        </p:nvPicPr>
        <p:blipFill>
          <a:blip r:embed="rId3">
            <a:alphaModFix/>
          </a:blip>
          <a:stretch>
            <a:fillRect/>
          </a:stretch>
        </p:blipFill>
        <p:spPr>
          <a:xfrm>
            <a:off x="1236500" y="795338"/>
            <a:ext cx="2914650" cy="3552825"/>
          </a:xfrm>
          <a:prstGeom prst="rect">
            <a:avLst/>
          </a:prstGeom>
          <a:noFill/>
          <a:ln>
            <a:noFill/>
          </a:ln>
        </p:spPr>
      </p:pic>
      <p:sp>
        <p:nvSpPr>
          <p:cNvPr id="148" name="Google Shape;148;p24"/>
          <p:cNvSpPr txBox="1"/>
          <p:nvPr/>
        </p:nvSpPr>
        <p:spPr>
          <a:xfrm>
            <a:off x="4664225" y="906975"/>
            <a:ext cx="5107500" cy="127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solidFill>
                  <a:schemeClr val="lt1"/>
                </a:solidFill>
                <a:latin typeface="Calibri"/>
                <a:ea typeface="Calibri"/>
                <a:cs typeface="Calibri"/>
                <a:sym typeface="Calibri"/>
              </a:rPr>
              <a:t>Deze activiteit is ontwikkeld door</a:t>
            </a:r>
            <a:endParaRPr sz="1600">
              <a:solidFill>
                <a:schemeClr val="lt1"/>
              </a:solidFill>
              <a:latin typeface="Calibri"/>
              <a:ea typeface="Calibri"/>
              <a:cs typeface="Calibri"/>
              <a:sym typeface="Calibri"/>
            </a:endParaRPr>
          </a:p>
          <a:p>
            <a:pPr marL="0" lvl="0" indent="0" algn="l" rtl="0">
              <a:spcBef>
                <a:spcPts val="0"/>
              </a:spcBef>
              <a:spcAft>
                <a:spcPts val="0"/>
              </a:spcAft>
              <a:buNone/>
            </a:pPr>
            <a:r>
              <a:rPr lang="en-GB" sz="1600" b="1">
                <a:solidFill>
                  <a:schemeClr val="lt1"/>
                </a:solidFill>
                <a:latin typeface="Calibri"/>
                <a:ea typeface="Calibri"/>
                <a:cs typeface="Calibri"/>
                <a:sym typeface="Calibri"/>
              </a:rPr>
              <a:t>www.ontwerpenindeklas.nl </a:t>
            </a:r>
            <a:endParaRPr sz="1600" b="1">
              <a:solidFill>
                <a:schemeClr val="lt1"/>
              </a:solidFill>
              <a:latin typeface="Calibri"/>
              <a:ea typeface="Calibri"/>
              <a:cs typeface="Calibri"/>
              <a:sym typeface="Calibri"/>
            </a:endParaRPr>
          </a:p>
          <a:p>
            <a:pPr marL="0" lvl="0" indent="0" algn="l" rtl="0">
              <a:spcBef>
                <a:spcPts val="0"/>
              </a:spcBef>
              <a:spcAft>
                <a:spcPts val="0"/>
              </a:spcAft>
              <a:buNone/>
            </a:pPr>
            <a:endParaRPr sz="700" b="1">
              <a:solidFill>
                <a:schemeClr val="lt1"/>
              </a:solidFill>
              <a:latin typeface="Calibri"/>
              <a:ea typeface="Calibri"/>
              <a:cs typeface="Calibri"/>
              <a:sym typeface="Calibri"/>
            </a:endParaRPr>
          </a:p>
          <a:p>
            <a:pPr marL="0" lvl="0" indent="0" algn="l" rtl="0">
              <a:spcBef>
                <a:spcPts val="0"/>
              </a:spcBef>
              <a:spcAft>
                <a:spcPts val="0"/>
              </a:spcAft>
              <a:buNone/>
            </a:pPr>
            <a:endParaRPr sz="1600" b="1">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600">
                <a:solidFill>
                  <a:schemeClr val="lt1"/>
                </a:solidFill>
                <a:latin typeface="Calibri"/>
                <a:ea typeface="Calibri"/>
                <a:cs typeface="Calibri"/>
                <a:sym typeface="Calibri"/>
              </a:rPr>
              <a:t>In opdracht van</a:t>
            </a:r>
            <a:endParaRPr sz="1600">
              <a:solidFill>
                <a:schemeClr val="lt1"/>
              </a:solidFill>
              <a:latin typeface="Calibri"/>
              <a:ea typeface="Calibri"/>
              <a:cs typeface="Calibri"/>
              <a:sym typeface="Calibri"/>
            </a:endParaRPr>
          </a:p>
        </p:txBody>
      </p:sp>
      <p:pic>
        <p:nvPicPr>
          <p:cNvPr id="149" name="Google Shape;149;p24"/>
          <p:cNvPicPr preferRelativeResize="0"/>
          <p:nvPr/>
        </p:nvPicPr>
        <p:blipFill>
          <a:blip r:embed="rId4">
            <a:alphaModFix/>
          </a:blip>
          <a:stretch>
            <a:fillRect/>
          </a:stretch>
        </p:blipFill>
        <p:spPr>
          <a:xfrm>
            <a:off x="4910149" y="2481525"/>
            <a:ext cx="1769100" cy="576200"/>
          </a:xfrm>
          <a:prstGeom prst="rect">
            <a:avLst/>
          </a:prstGeom>
          <a:noFill/>
          <a:ln w="9525" cap="flat" cmpd="sng">
            <a:solidFill>
              <a:schemeClr val="lt1"/>
            </a:solidFill>
            <a:prstDash val="solid"/>
            <a:round/>
            <a:headEnd type="none" w="sm" len="sm"/>
            <a:tailEnd type="none" w="sm" len="sm"/>
          </a:ln>
        </p:spPr>
      </p:pic>
      <p:pic>
        <p:nvPicPr>
          <p:cNvPr id="150" name="Google Shape;150;p24"/>
          <p:cNvPicPr preferRelativeResize="0"/>
          <p:nvPr/>
        </p:nvPicPr>
        <p:blipFill>
          <a:blip r:embed="rId5">
            <a:alphaModFix/>
          </a:blip>
          <a:stretch>
            <a:fillRect/>
          </a:stretch>
        </p:blipFill>
        <p:spPr>
          <a:xfrm>
            <a:off x="6860550" y="2477385"/>
            <a:ext cx="1335050" cy="809625"/>
          </a:xfrm>
          <a:prstGeom prst="rect">
            <a:avLst/>
          </a:prstGeom>
          <a:noFill/>
          <a:ln w="9525" cap="flat" cmpd="sng">
            <a:solidFill>
              <a:schemeClr val="lt1"/>
            </a:solidFill>
            <a:prstDash val="solid"/>
            <a:round/>
            <a:headEnd type="none" w="sm" len="sm"/>
            <a:tailEnd type="none" w="sm" len="sm"/>
          </a:ln>
        </p:spPr>
      </p:pic>
      <p:pic>
        <p:nvPicPr>
          <p:cNvPr id="151" name="Google Shape;151;p24"/>
          <p:cNvPicPr preferRelativeResize="0"/>
          <p:nvPr/>
        </p:nvPicPr>
        <p:blipFill>
          <a:blip r:embed="rId6">
            <a:alphaModFix/>
          </a:blip>
          <a:stretch>
            <a:fillRect/>
          </a:stretch>
        </p:blipFill>
        <p:spPr>
          <a:xfrm>
            <a:off x="4910150" y="3287000"/>
            <a:ext cx="1175025" cy="989724"/>
          </a:xfrm>
          <a:prstGeom prst="rect">
            <a:avLst/>
          </a:prstGeom>
          <a:noFill/>
          <a:ln w="9525" cap="flat" cmpd="sng">
            <a:solidFill>
              <a:schemeClr val="lt1"/>
            </a:solidFill>
            <a:prstDash val="solid"/>
            <a:round/>
            <a:headEnd type="none" w="sm" len="sm"/>
            <a:tailEnd type="none" w="sm" len="sm"/>
          </a:ln>
        </p:spPr>
      </p:pic>
      <p:pic>
        <p:nvPicPr>
          <p:cNvPr id="152" name="Google Shape;152;p24"/>
          <p:cNvPicPr preferRelativeResize="0"/>
          <p:nvPr/>
        </p:nvPicPr>
        <p:blipFill>
          <a:blip r:embed="rId7">
            <a:alphaModFix/>
          </a:blip>
          <a:stretch>
            <a:fillRect/>
          </a:stretch>
        </p:blipFill>
        <p:spPr>
          <a:xfrm>
            <a:off x="7109663" y="3540301"/>
            <a:ext cx="989225" cy="736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1795450" y="218250"/>
            <a:ext cx="6840600" cy="820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1 Ontwerpopdracht </a:t>
            </a:r>
            <a:endParaRPr b="1"/>
          </a:p>
        </p:txBody>
      </p:sp>
      <p:sp>
        <p:nvSpPr>
          <p:cNvPr id="158" name="Google Shape;158;p25"/>
          <p:cNvSpPr txBox="1">
            <a:spLocks noGrp="1"/>
          </p:cNvSpPr>
          <p:nvPr>
            <p:ph type="body" idx="1"/>
          </p:nvPr>
        </p:nvSpPr>
        <p:spPr>
          <a:xfrm>
            <a:off x="1795450" y="1204275"/>
            <a:ext cx="6628800" cy="3584100"/>
          </a:xfrm>
          <a:prstGeom prst="rect">
            <a:avLst/>
          </a:prstGeom>
        </p:spPr>
        <p:txBody>
          <a:bodyPr spcFirstLastPara="1" wrap="square" lIns="0" tIns="12950" rIns="0" bIns="0" anchor="t" anchorCtr="0">
            <a:noAutofit/>
          </a:bodyPr>
          <a:lstStyle/>
          <a:p>
            <a:pPr marL="0" lvl="0" indent="0" algn="l" rtl="0">
              <a:lnSpc>
                <a:spcPct val="150000"/>
              </a:lnSpc>
              <a:spcBef>
                <a:spcPts val="0"/>
              </a:spcBef>
              <a:spcAft>
                <a:spcPts val="0"/>
              </a:spcAft>
              <a:buNone/>
            </a:pPr>
            <a:r>
              <a:rPr lang="en-GB" sz="1600" b="1">
                <a:solidFill>
                  <a:schemeClr val="dk1"/>
                </a:solidFill>
              </a:rPr>
              <a:t>Maak een circulair ontwerp voor een supermarktverpakking.</a:t>
            </a:r>
            <a:endParaRPr sz="1600" b="1">
              <a:solidFill>
                <a:schemeClr val="dk1"/>
              </a:solidFill>
            </a:endParaRPr>
          </a:p>
          <a:p>
            <a:pPr marL="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1600">
                <a:solidFill>
                  <a:schemeClr val="dk1"/>
                </a:solidFill>
              </a:rPr>
              <a:t>Werk in </a:t>
            </a:r>
            <a:r>
              <a:rPr lang="en-GB" sz="1600" b="1">
                <a:solidFill>
                  <a:srgbClr val="B2C949"/>
                </a:solidFill>
              </a:rPr>
              <a:t>tweetallen</a:t>
            </a:r>
            <a:endParaRPr sz="1600" b="1">
              <a:solidFill>
                <a:srgbClr val="B2C949"/>
              </a:solidFill>
            </a:endParaRPr>
          </a:p>
          <a:p>
            <a:pPr marL="0" lvl="0" indent="0" algn="l" rtl="0">
              <a:lnSpc>
                <a:spcPct val="150000"/>
              </a:lnSpc>
              <a:spcBef>
                <a:spcPts val="0"/>
              </a:spcBef>
              <a:spcAft>
                <a:spcPts val="0"/>
              </a:spcAft>
              <a:buClr>
                <a:schemeClr val="dk1"/>
              </a:buClr>
              <a:buSzPts val="1100"/>
              <a:buFont typeface="Arial"/>
              <a:buNone/>
            </a:pPr>
            <a:r>
              <a:rPr lang="en-GB" sz="1600">
                <a:solidFill>
                  <a:schemeClr val="dk1"/>
                </a:solidFill>
              </a:rPr>
              <a:t>Ieder in je eigen ontwerpboekje!</a:t>
            </a: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p:txBody>
      </p:sp>
      <p:pic>
        <p:nvPicPr>
          <p:cNvPr id="159" name="Google Shape;159;p25"/>
          <p:cNvPicPr preferRelativeResize="0"/>
          <p:nvPr/>
        </p:nvPicPr>
        <p:blipFill>
          <a:blip r:embed="rId3">
            <a:alphaModFix/>
          </a:blip>
          <a:stretch>
            <a:fillRect/>
          </a:stretch>
        </p:blipFill>
        <p:spPr>
          <a:xfrm>
            <a:off x="4490350" y="693713"/>
            <a:ext cx="3246523" cy="3246523"/>
          </a:xfrm>
          <a:prstGeom prst="rect">
            <a:avLst/>
          </a:prstGeom>
          <a:noFill/>
          <a:ln>
            <a:noFill/>
          </a:ln>
        </p:spPr>
      </p:pic>
      <p:pic>
        <p:nvPicPr>
          <p:cNvPr id="160" name="Google Shape;160;p25"/>
          <p:cNvPicPr preferRelativeResize="0"/>
          <p:nvPr/>
        </p:nvPicPr>
        <p:blipFill rotWithShape="1">
          <a:blip r:embed="rId4">
            <a:alphaModFix/>
          </a:blip>
          <a:srcRect l="20392" r="20309"/>
          <a:stretch/>
        </p:blipFill>
        <p:spPr>
          <a:xfrm rot="930327">
            <a:off x="6616800" y="3072499"/>
            <a:ext cx="1131501" cy="1908177"/>
          </a:xfrm>
          <a:prstGeom prst="rect">
            <a:avLst/>
          </a:prstGeom>
          <a:noFill/>
          <a:ln>
            <a:noFill/>
          </a:ln>
        </p:spPr>
      </p:pic>
      <p:pic>
        <p:nvPicPr>
          <p:cNvPr id="161" name="Google Shape;161;p25"/>
          <p:cNvPicPr preferRelativeResize="0"/>
          <p:nvPr/>
        </p:nvPicPr>
        <p:blipFill rotWithShape="1">
          <a:blip r:embed="rId5">
            <a:alphaModFix/>
          </a:blip>
          <a:srcRect l="17567" r="19193"/>
          <a:stretch/>
        </p:blipFill>
        <p:spPr>
          <a:xfrm>
            <a:off x="7792325" y="805375"/>
            <a:ext cx="996437" cy="1575636"/>
          </a:xfrm>
          <a:prstGeom prst="rect">
            <a:avLst/>
          </a:prstGeom>
          <a:noFill/>
          <a:ln>
            <a:noFill/>
          </a:ln>
        </p:spPr>
      </p:pic>
      <p:pic>
        <p:nvPicPr>
          <p:cNvPr id="162" name="Google Shape;162;p25"/>
          <p:cNvPicPr preferRelativeResize="0"/>
          <p:nvPr/>
        </p:nvPicPr>
        <p:blipFill>
          <a:blip r:embed="rId6">
            <a:alphaModFix/>
          </a:blip>
          <a:stretch>
            <a:fillRect/>
          </a:stretch>
        </p:blipFill>
        <p:spPr>
          <a:xfrm>
            <a:off x="1469000" y="2734751"/>
            <a:ext cx="1996550" cy="1500275"/>
          </a:xfrm>
          <a:prstGeom prst="rect">
            <a:avLst/>
          </a:prstGeom>
          <a:noFill/>
          <a:ln>
            <a:noFill/>
          </a:ln>
        </p:spPr>
      </p:pic>
      <p:pic>
        <p:nvPicPr>
          <p:cNvPr id="163" name="Google Shape;163;p25"/>
          <p:cNvPicPr preferRelativeResize="0"/>
          <p:nvPr/>
        </p:nvPicPr>
        <p:blipFill rotWithShape="1">
          <a:blip r:embed="rId7">
            <a:alphaModFix/>
          </a:blip>
          <a:srcRect t="30547" b="31920"/>
          <a:stretch/>
        </p:blipFill>
        <p:spPr>
          <a:xfrm>
            <a:off x="3329538" y="3712725"/>
            <a:ext cx="2865901" cy="1075650"/>
          </a:xfrm>
          <a:prstGeom prst="rect">
            <a:avLst/>
          </a:prstGeom>
          <a:noFill/>
          <a:ln>
            <a:noFill/>
          </a:ln>
        </p:spPr>
      </p:pic>
      <p:pic>
        <p:nvPicPr>
          <p:cNvPr id="9" name="Picture 2">
            <a:extLst>
              <a:ext uri="{FF2B5EF4-FFF2-40B4-BE49-F238E27FC236}">
                <a16:creationId xmlns:a16="http://schemas.microsoft.com/office/drawing/2014/main" id="{5B4F1561-D9F3-45B1-9CC7-EF022186EB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5500" y="4515591"/>
            <a:ext cx="1491447" cy="627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6"/>
          <p:cNvPicPr preferRelativeResize="0"/>
          <p:nvPr/>
        </p:nvPicPr>
        <p:blipFill>
          <a:blip r:embed="rId3">
            <a:alphaModFix/>
          </a:blip>
          <a:stretch>
            <a:fillRect/>
          </a:stretch>
        </p:blipFill>
        <p:spPr>
          <a:xfrm>
            <a:off x="1677525" y="1731050"/>
            <a:ext cx="2103388" cy="1575625"/>
          </a:xfrm>
          <a:prstGeom prst="rect">
            <a:avLst/>
          </a:prstGeom>
          <a:noFill/>
          <a:ln>
            <a:noFill/>
          </a:ln>
        </p:spPr>
      </p:pic>
      <p:pic>
        <p:nvPicPr>
          <p:cNvPr id="169" name="Google Shape;169;p26"/>
          <p:cNvPicPr preferRelativeResize="0"/>
          <p:nvPr/>
        </p:nvPicPr>
        <p:blipFill>
          <a:blip r:embed="rId4">
            <a:alphaModFix/>
          </a:blip>
          <a:stretch>
            <a:fillRect/>
          </a:stretch>
        </p:blipFill>
        <p:spPr>
          <a:xfrm>
            <a:off x="1535975" y="3306667"/>
            <a:ext cx="2386500" cy="1591008"/>
          </a:xfrm>
          <a:prstGeom prst="rect">
            <a:avLst/>
          </a:prstGeom>
          <a:noFill/>
          <a:ln>
            <a:noFill/>
          </a:ln>
        </p:spPr>
      </p:pic>
      <p:sp>
        <p:nvSpPr>
          <p:cNvPr id="170" name="Google Shape;170;p26"/>
          <p:cNvSpPr txBox="1">
            <a:spLocks noGrp="1"/>
          </p:cNvSpPr>
          <p:nvPr>
            <p:ph type="title"/>
          </p:nvPr>
        </p:nvSpPr>
        <p:spPr>
          <a:xfrm>
            <a:off x="1795450" y="218250"/>
            <a:ext cx="6840600" cy="820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1 Ontwerpopdracht </a:t>
            </a:r>
            <a:endParaRPr b="1"/>
          </a:p>
        </p:txBody>
      </p:sp>
      <p:sp>
        <p:nvSpPr>
          <p:cNvPr id="171" name="Google Shape;171;p26"/>
          <p:cNvSpPr txBox="1">
            <a:spLocks noGrp="1"/>
          </p:cNvSpPr>
          <p:nvPr>
            <p:ph type="body" idx="1"/>
          </p:nvPr>
        </p:nvSpPr>
        <p:spPr>
          <a:xfrm>
            <a:off x="1795450" y="1356675"/>
            <a:ext cx="3158400" cy="726900"/>
          </a:xfrm>
          <a:prstGeom prst="rect">
            <a:avLst/>
          </a:prstGeom>
        </p:spPr>
        <p:txBody>
          <a:bodyPr spcFirstLastPara="1" wrap="square" lIns="0" tIns="12950" rIns="0" bIns="0" anchor="t" anchorCtr="0">
            <a:noAutofit/>
          </a:bodyPr>
          <a:lstStyle/>
          <a:p>
            <a:pPr marL="0" lvl="0" indent="0" algn="l" rtl="0">
              <a:lnSpc>
                <a:spcPct val="150000"/>
              </a:lnSpc>
              <a:spcBef>
                <a:spcPts val="0"/>
              </a:spcBef>
              <a:spcAft>
                <a:spcPts val="0"/>
              </a:spcAft>
              <a:buNone/>
            </a:pPr>
            <a:r>
              <a:rPr lang="en-GB" sz="1600">
                <a:solidFill>
                  <a:schemeClr val="dk1"/>
                </a:solidFill>
              </a:rPr>
              <a:t>1. een pen of een stift</a:t>
            </a:r>
            <a:endParaRPr sz="1600">
              <a:solidFill>
                <a:schemeClr val="dk1"/>
              </a:solidFill>
            </a:endParaRPr>
          </a:p>
        </p:txBody>
      </p:sp>
      <p:sp>
        <p:nvSpPr>
          <p:cNvPr id="172" name="Google Shape;172;p26"/>
          <p:cNvSpPr txBox="1">
            <a:spLocks noGrp="1"/>
          </p:cNvSpPr>
          <p:nvPr>
            <p:ph type="body" idx="1"/>
          </p:nvPr>
        </p:nvSpPr>
        <p:spPr>
          <a:xfrm>
            <a:off x="5323975" y="1356675"/>
            <a:ext cx="3100200" cy="3584100"/>
          </a:xfrm>
          <a:prstGeom prst="rect">
            <a:avLst/>
          </a:prstGeom>
        </p:spPr>
        <p:txBody>
          <a:bodyPr spcFirstLastPara="1" wrap="square" lIns="0" tIns="12950" rIns="0" bIns="0" anchor="t" anchorCtr="0">
            <a:noAutofit/>
          </a:bodyPr>
          <a:lstStyle/>
          <a:p>
            <a:pPr marL="0" lvl="0" indent="0" algn="l" rtl="0">
              <a:lnSpc>
                <a:spcPct val="150000"/>
              </a:lnSpc>
              <a:spcBef>
                <a:spcPts val="0"/>
              </a:spcBef>
              <a:spcAft>
                <a:spcPts val="0"/>
              </a:spcAft>
              <a:buNone/>
            </a:pPr>
            <a:r>
              <a:rPr lang="en-GB" sz="1600">
                <a:solidFill>
                  <a:schemeClr val="dk1"/>
                </a:solidFill>
              </a:rPr>
              <a:t>2. een supermarktverpakking</a:t>
            </a: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p:txBody>
      </p:sp>
      <p:pic>
        <p:nvPicPr>
          <p:cNvPr id="173" name="Google Shape;173;p26"/>
          <p:cNvPicPr preferRelativeResize="0"/>
          <p:nvPr/>
        </p:nvPicPr>
        <p:blipFill>
          <a:blip r:embed="rId5">
            <a:alphaModFix/>
          </a:blip>
          <a:stretch>
            <a:fillRect/>
          </a:stretch>
        </p:blipFill>
        <p:spPr>
          <a:xfrm>
            <a:off x="4808313" y="900124"/>
            <a:ext cx="2865898" cy="2865878"/>
          </a:xfrm>
          <a:prstGeom prst="rect">
            <a:avLst/>
          </a:prstGeom>
          <a:noFill/>
          <a:ln>
            <a:noFill/>
          </a:ln>
        </p:spPr>
      </p:pic>
      <p:pic>
        <p:nvPicPr>
          <p:cNvPr id="174" name="Google Shape;174;p26"/>
          <p:cNvPicPr preferRelativeResize="0"/>
          <p:nvPr/>
        </p:nvPicPr>
        <p:blipFill rotWithShape="1">
          <a:blip r:embed="rId6">
            <a:alphaModFix/>
          </a:blip>
          <a:srcRect t="30547" b="31920"/>
          <a:stretch/>
        </p:blipFill>
        <p:spPr>
          <a:xfrm>
            <a:off x="3978477" y="2818778"/>
            <a:ext cx="2865901" cy="1075650"/>
          </a:xfrm>
          <a:prstGeom prst="rect">
            <a:avLst/>
          </a:prstGeom>
          <a:noFill/>
          <a:ln>
            <a:noFill/>
          </a:ln>
        </p:spPr>
      </p:pic>
      <p:pic>
        <p:nvPicPr>
          <p:cNvPr id="175" name="Google Shape;175;p26"/>
          <p:cNvPicPr preferRelativeResize="0"/>
          <p:nvPr/>
        </p:nvPicPr>
        <p:blipFill rotWithShape="1">
          <a:blip r:embed="rId7">
            <a:alphaModFix/>
          </a:blip>
          <a:srcRect l="20392" r="20309"/>
          <a:stretch/>
        </p:blipFill>
        <p:spPr>
          <a:xfrm rot="930310">
            <a:off x="6803667" y="3204555"/>
            <a:ext cx="1043261" cy="1759343"/>
          </a:xfrm>
          <a:prstGeom prst="rect">
            <a:avLst/>
          </a:prstGeom>
          <a:noFill/>
          <a:ln>
            <a:noFill/>
          </a:ln>
        </p:spPr>
      </p:pic>
      <p:pic>
        <p:nvPicPr>
          <p:cNvPr id="176" name="Google Shape;176;p26"/>
          <p:cNvPicPr preferRelativeResize="0"/>
          <p:nvPr/>
        </p:nvPicPr>
        <p:blipFill rotWithShape="1">
          <a:blip r:embed="rId8">
            <a:alphaModFix/>
          </a:blip>
          <a:srcRect l="17567" r="19193"/>
          <a:stretch/>
        </p:blipFill>
        <p:spPr>
          <a:xfrm>
            <a:off x="7871775" y="1545237"/>
            <a:ext cx="996437" cy="1575636"/>
          </a:xfrm>
          <a:prstGeom prst="rect">
            <a:avLst/>
          </a:prstGeom>
          <a:noFill/>
          <a:ln>
            <a:noFill/>
          </a:ln>
        </p:spPr>
      </p:pic>
      <p:sp>
        <p:nvSpPr>
          <p:cNvPr id="177" name="Google Shape;177;p26"/>
          <p:cNvSpPr txBox="1"/>
          <p:nvPr/>
        </p:nvSpPr>
        <p:spPr>
          <a:xfrm>
            <a:off x="5955200" y="228150"/>
            <a:ext cx="2949300" cy="800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Werk in </a:t>
            </a:r>
            <a:r>
              <a:rPr lang="en-GB" sz="1600" b="1">
                <a:solidFill>
                  <a:srgbClr val="B2C949"/>
                </a:solidFill>
                <a:latin typeface="Calibri"/>
                <a:ea typeface="Calibri"/>
                <a:cs typeface="Calibri"/>
                <a:sym typeface="Calibri"/>
              </a:rPr>
              <a:t>tweetallen</a:t>
            </a:r>
            <a:endParaRPr sz="1600" b="1">
              <a:solidFill>
                <a:srgbClr val="B2C949"/>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Ieder in je eigen ontwerpboekje!</a:t>
            </a:r>
            <a:endParaRPr>
              <a:latin typeface="Calibri"/>
              <a:ea typeface="Calibri"/>
              <a:cs typeface="Calibri"/>
              <a:sym typeface="Calibri"/>
            </a:endParaRPr>
          </a:p>
        </p:txBody>
      </p:sp>
      <p:sp>
        <p:nvSpPr>
          <p:cNvPr id="178" name="Google Shape;178;p26"/>
          <p:cNvSpPr txBox="1">
            <a:spLocks noGrp="1"/>
          </p:cNvSpPr>
          <p:nvPr>
            <p:ph type="body" idx="1"/>
          </p:nvPr>
        </p:nvSpPr>
        <p:spPr>
          <a:xfrm>
            <a:off x="1795450" y="1028550"/>
            <a:ext cx="3158400" cy="296700"/>
          </a:xfrm>
          <a:prstGeom prst="rect">
            <a:avLst/>
          </a:prstGeom>
        </p:spPr>
        <p:txBody>
          <a:bodyPr spcFirstLastPara="1" wrap="square" lIns="0" tIns="12950" rIns="0" bIns="0" anchor="t" anchorCtr="0">
            <a:noAutofit/>
          </a:bodyPr>
          <a:lstStyle/>
          <a:p>
            <a:pPr marL="0" lvl="0" indent="0" algn="l" rtl="0">
              <a:lnSpc>
                <a:spcPct val="150000"/>
              </a:lnSpc>
              <a:spcBef>
                <a:spcPts val="0"/>
              </a:spcBef>
              <a:spcAft>
                <a:spcPts val="0"/>
              </a:spcAft>
              <a:buNone/>
            </a:pPr>
            <a:r>
              <a:rPr lang="en-GB" sz="1600" b="1">
                <a:solidFill>
                  <a:schemeClr val="dk1"/>
                </a:solidFill>
              </a:rPr>
              <a:t>Maak een circulair ontwerp voor...</a:t>
            </a:r>
            <a:endParaRPr sz="1600" b="1">
              <a:solidFill>
                <a:schemeClr val="dk1"/>
              </a:solidFill>
            </a:endParaRPr>
          </a:p>
        </p:txBody>
      </p:sp>
      <p:pic>
        <p:nvPicPr>
          <p:cNvPr id="13" name="Picture 2">
            <a:extLst>
              <a:ext uri="{FF2B5EF4-FFF2-40B4-BE49-F238E27FC236}">
                <a16:creationId xmlns:a16="http://schemas.microsoft.com/office/drawing/2014/main" id="{51082951-168D-4082-BB18-59E8116CA0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45500" y="4515591"/>
            <a:ext cx="1491447" cy="627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2220000" y="1410100"/>
            <a:ext cx="5425500" cy="1647000"/>
          </a:xfrm>
          <a:prstGeom prst="rect">
            <a:avLst/>
          </a:prstGeom>
          <a:noFill/>
          <a:ln>
            <a:noFill/>
          </a:ln>
        </p:spPr>
        <p:txBody>
          <a:bodyPr spcFirstLastPara="1" wrap="square" lIns="0" tIns="12950" rIns="0" bIns="0" anchor="t" anchorCtr="0">
            <a:noAutofit/>
          </a:bodyPr>
          <a:lstStyle/>
          <a:p>
            <a:pPr marL="0" lvl="0" indent="0" algn="ctr" rtl="0">
              <a:lnSpc>
                <a:spcPct val="115000"/>
              </a:lnSpc>
              <a:spcBef>
                <a:spcPts val="0"/>
              </a:spcBef>
              <a:spcAft>
                <a:spcPts val="0"/>
              </a:spcAft>
              <a:buNone/>
            </a:pPr>
            <a:r>
              <a:rPr lang="en-GB" sz="4800" b="1">
                <a:solidFill>
                  <a:srgbClr val="B2C949"/>
                </a:solidFill>
                <a:latin typeface="Calibri"/>
                <a:ea typeface="Calibri"/>
                <a:cs typeface="Calibri"/>
                <a:sym typeface="Calibri"/>
              </a:rPr>
              <a:t>Wat is belangrijk bij circulair ontwerpen?</a:t>
            </a:r>
            <a:endParaRPr sz="4800" b="1">
              <a:solidFill>
                <a:srgbClr val="B2C949"/>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FA59087D-46B4-4BC6-8F45-81560C644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500" y="4515591"/>
            <a:ext cx="1491447" cy="627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795450" y="218250"/>
            <a:ext cx="6840600" cy="820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Dit gaan we doen!</a:t>
            </a:r>
            <a:endParaRPr b="1"/>
          </a:p>
        </p:txBody>
      </p:sp>
      <p:sp>
        <p:nvSpPr>
          <p:cNvPr id="66" name="Google Shape;66;p15"/>
          <p:cNvSpPr txBox="1">
            <a:spLocks noGrp="1"/>
          </p:cNvSpPr>
          <p:nvPr>
            <p:ph type="body" idx="1"/>
          </p:nvPr>
        </p:nvSpPr>
        <p:spPr>
          <a:xfrm>
            <a:off x="1459150" y="1317475"/>
            <a:ext cx="7176900" cy="3584100"/>
          </a:xfrm>
          <a:prstGeom prst="rect">
            <a:avLst/>
          </a:prstGeom>
        </p:spPr>
        <p:txBody>
          <a:bodyPr spcFirstLastPara="1" wrap="square" lIns="0" tIns="12950" rIns="0" bIns="0" anchor="t" anchorCtr="0">
            <a:noAutofit/>
          </a:bodyPr>
          <a:lstStyle/>
          <a:p>
            <a:pPr marL="914400" lvl="0" indent="-342900" algn="l" rtl="0">
              <a:lnSpc>
                <a:spcPct val="150000"/>
              </a:lnSpc>
              <a:spcBef>
                <a:spcPts val="0"/>
              </a:spcBef>
              <a:spcAft>
                <a:spcPts val="0"/>
              </a:spcAft>
              <a:buClr>
                <a:schemeClr val="dk1"/>
              </a:buClr>
              <a:buSzPts val="1800"/>
              <a:buAutoNum type="arabicPeriod"/>
            </a:pPr>
            <a:r>
              <a:rPr lang="en-GB" sz="1800" dirty="0" err="1">
                <a:solidFill>
                  <a:schemeClr val="dk1"/>
                </a:solidFill>
              </a:rPr>
              <a:t>Ontwerpopdracht</a:t>
            </a:r>
            <a:endParaRPr sz="1800" dirty="0">
              <a:solidFill>
                <a:srgbClr val="6BBE4E"/>
              </a:solidFill>
            </a:endParaRPr>
          </a:p>
          <a:p>
            <a:pPr marL="914400" lvl="0" indent="-342900" algn="l" rtl="0">
              <a:lnSpc>
                <a:spcPct val="150000"/>
              </a:lnSpc>
              <a:spcBef>
                <a:spcPts val="0"/>
              </a:spcBef>
              <a:spcAft>
                <a:spcPts val="0"/>
              </a:spcAft>
              <a:buClr>
                <a:schemeClr val="dk1"/>
              </a:buClr>
              <a:buSzPts val="1800"/>
              <a:buAutoNum type="arabicPeriod"/>
            </a:pPr>
            <a:r>
              <a:rPr lang="en-GB" sz="1800" dirty="0" err="1">
                <a:solidFill>
                  <a:schemeClr val="dk1"/>
                </a:solidFill>
              </a:rPr>
              <a:t>Krabbelvogels</a:t>
            </a:r>
            <a:endParaRPr sz="1800" dirty="0">
              <a:solidFill>
                <a:schemeClr val="dk1"/>
              </a:solidFill>
            </a:endParaRPr>
          </a:p>
          <a:p>
            <a:pPr marL="914400" lvl="0" indent="-342900" algn="l" rtl="0">
              <a:lnSpc>
                <a:spcPct val="150000"/>
              </a:lnSpc>
              <a:spcBef>
                <a:spcPts val="0"/>
              </a:spcBef>
              <a:spcAft>
                <a:spcPts val="0"/>
              </a:spcAft>
              <a:buClr>
                <a:schemeClr val="dk1"/>
              </a:buClr>
              <a:buSzPts val="1800"/>
              <a:buAutoNum type="arabicPeriod"/>
            </a:pPr>
            <a:r>
              <a:rPr lang="en-GB" sz="1800" dirty="0" err="1">
                <a:solidFill>
                  <a:schemeClr val="dk1"/>
                </a:solidFill>
              </a:rPr>
              <a:t>Circulair</a:t>
            </a:r>
            <a:r>
              <a:rPr lang="en-GB" sz="1800" dirty="0">
                <a:solidFill>
                  <a:schemeClr val="dk1"/>
                </a:solidFill>
              </a:rPr>
              <a:t> </a:t>
            </a:r>
            <a:r>
              <a:rPr lang="en-GB" sz="1800" dirty="0" err="1">
                <a:solidFill>
                  <a:schemeClr val="dk1"/>
                </a:solidFill>
              </a:rPr>
              <a:t>ontwerpen</a:t>
            </a:r>
            <a:r>
              <a:rPr lang="en-GB" sz="1800" dirty="0">
                <a:solidFill>
                  <a:schemeClr val="dk1"/>
                </a:solidFill>
              </a:rPr>
              <a:t> </a:t>
            </a:r>
            <a:r>
              <a:rPr lang="en-GB" sz="1800" dirty="0">
                <a:solidFill>
                  <a:srgbClr val="B2C949"/>
                </a:solidFill>
              </a:rPr>
              <a:t>- </a:t>
            </a:r>
            <a:r>
              <a:rPr lang="en-GB" sz="1800" dirty="0" err="1">
                <a:solidFill>
                  <a:srgbClr val="B2C949"/>
                </a:solidFill>
              </a:rPr>
              <a:t>ideeën</a:t>
            </a:r>
            <a:r>
              <a:rPr lang="en-GB" sz="1800" dirty="0">
                <a:solidFill>
                  <a:srgbClr val="B2C949"/>
                </a:solidFill>
              </a:rPr>
              <a:t> </a:t>
            </a:r>
            <a:r>
              <a:rPr lang="en-GB" sz="1800" dirty="0" err="1">
                <a:solidFill>
                  <a:srgbClr val="B2C949"/>
                </a:solidFill>
              </a:rPr>
              <a:t>verzinnen</a:t>
            </a:r>
            <a:endParaRPr sz="1800" dirty="0">
              <a:solidFill>
                <a:srgbClr val="B2C949"/>
              </a:solidFill>
            </a:endParaRPr>
          </a:p>
          <a:p>
            <a:pPr marL="914400" lvl="0" indent="-342900" algn="l" rtl="0">
              <a:lnSpc>
                <a:spcPct val="150000"/>
              </a:lnSpc>
              <a:spcBef>
                <a:spcPts val="0"/>
              </a:spcBef>
              <a:spcAft>
                <a:spcPts val="0"/>
              </a:spcAft>
              <a:buClr>
                <a:schemeClr val="dk1"/>
              </a:buClr>
              <a:buSzPts val="1800"/>
              <a:buAutoNum type="arabicPeriod"/>
            </a:pPr>
            <a:r>
              <a:rPr lang="en-GB" sz="1800" dirty="0" err="1">
                <a:solidFill>
                  <a:schemeClr val="dk1"/>
                </a:solidFill>
              </a:rPr>
              <a:t>Kiezen</a:t>
            </a:r>
            <a:r>
              <a:rPr lang="en-GB" sz="1800" dirty="0">
                <a:solidFill>
                  <a:schemeClr val="dk1"/>
                </a:solidFill>
              </a:rPr>
              <a:t> </a:t>
            </a:r>
            <a:r>
              <a:rPr lang="en-GB" sz="1800" dirty="0">
                <a:solidFill>
                  <a:srgbClr val="B2C949"/>
                </a:solidFill>
              </a:rPr>
              <a:t>- </a:t>
            </a:r>
            <a:r>
              <a:rPr lang="en-GB" sz="1800" dirty="0" err="1">
                <a:solidFill>
                  <a:srgbClr val="B2C949"/>
                </a:solidFill>
              </a:rPr>
              <a:t>beste</a:t>
            </a:r>
            <a:r>
              <a:rPr lang="en-GB" sz="1800" dirty="0">
                <a:solidFill>
                  <a:srgbClr val="B2C949"/>
                </a:solidFill>
              </a:rPr>
              <a:t> </a:t>
            </a:r>
            <a:r>
              <a:rPr lang="en-GB" sz="1800" dirty="0" err="1">
                <a:solidFill>
                  <a:srgbClr val="B2C949"/>
                </a:solidFill>
              </a:rPr>
              <a:t>oplossing</a:t>
            </a:r>
            <a:r>
              <a:rPr lang="en-GB" sz="1800" dirty="0">
                <a:solidFill>
                  <a:srgbClr val="B2C949"/>
                </a:solidFill>
              </a:rPr>
              <a:t> </a:t>
            </a:r>
            <a:r>
              <a:rPr lang="en-GB" sz="1800" dirty="0" err="1">
                <a:solidFill>
                  <a:srgbClr val="B2C949"/>
                </a:solidFill>
              </a:rPr>
              <a:t>kiezen</a:t>
            </a:r>
            <a:endParaRPr sz="1800" dirty="0">
              <a:solidFill>
                <a:srgbClr val="B2C949"/>
              </a:solidFill>
            </a:endParaRPr>
          </a:p>
          <a:p>
            <a:pPr marL="914400" lvl="0" indent="-342900" algn="l" rtl="0">
              <a:lnSpc>
                <a:spcPct val="150000"/>
              </a:lnSpc>
              <a:spcBef>
                <a:spcPts val="0"/>
              </a:spcBef>
              <a:spcAft>
                <a:spcPts val="0"/>
              </a:spcAft>
              <a:buClr>
                <a:schemeClr val="dk1"/>
              </a:buClr>
              <a:buSzPts val="1800"/>
              <a:buAutoNum type="arabicPeriod"/>
            </a:pPr>
            <a:r>
              <a:rPr lang="en-GB" sz="1800" dirty="0" err="1">
                <a:solidFill>
                  <a:schemeClr val="dk1"/>
                </a:solidFill>
              </a:rPr>
              <a:t>Uitlegposter</a:t>
            </a:r>
            <a:r>
              <a:rPr lang="en-GB" sz="1800" dirty="0">
                <a:solidFill>
                  <a:schemeClr val="dk1"/>
                </a:solidFill>
              </a:rPr>
              <a:t> </a:t>
            </a:r>
            <a:endParaRPr sz="1800" dirty="0">
              <a:solidFill>
                <a:schemeClr val="dk1"/>
              </a:solidFill>
            </a:endParaRPr>
          </a:p>
          <a:p>
            <a:pPr marL="914400" lvl="0" indent="-342900" algn="l" rtl="0">
              <a:lnSpc>
                <a:spcPct val="150000"/>
              </a:lnSpc>
              <a:spcBef>
                <a:spcPts val="0"/>
              </a:spcBef>
              <a:spcAft>
                <a:spcPts val="0"/>
              </a:spcAft>
              <a:buClr>
                <a:schemeClr val="dk1"/>
              </a:buClr>
              <a:buSzPts val="1800"/>
              <a:buAutoNum type="arabicPeriod"/>
            </a:pPr>
            <a:r>
              <a:rPr lang="en-GB" sz="1800" dirty="0">
                <a:solidFill>
                  <a:schemeClr val="dk1"/>
                </a:solidFill>
              </a:rPr>
              <a:t>Tips en tops</a:t>
            </a:r>
            <a:endParaRPr sz="1800" dirty="0">
              <a:solidFill>
                <a:schemeClr val="dk1"/>
              </a:solidFill>
            </a:endParaRPr>
          </a:p>
          <a:p>
            <a:pPr marL="0" lvl="0" indent="457200" algn="l" rtl="0">
              <a:lnSpc>
                <a:spcPct val="150000"/>
              </a:lnSpc>
              <a:spcBef>
                <a:spcPts val="0"/>
              </a:spcBef>
              <a:spcAft>
                <a:spcPts val="0"/>
              </a:spcAft>
              <a:buNone/>
            </a:pPr>
            <a:endParaRPr sz="1800" dirty="0">
              <a:solidFill>
                <a:schemeClr val="dk1"/>
              </a:solidFill>
            </a:endParaRPr>
          </a:p>
          <a:p>
            <a:pPr marL="0" lvl="0" indent="457200" algn="l" rtl="0">
              <a:lnSpc>
                <a:spcPct val="93000"/>
              </a:lnSpc>
              <a:spcBef>
                <a:spcPts val="0"/>
              </a:spcBef>
              <a:spcAft>
                <a:spcPts val="0"/>
              </a:spcAft>
              <a:buClr>
                <a:schemeClr val="dk1"/>
              </a:buClr>
              <a:buSzPts val="1100"/>
              <a:buFont typeface="Arial"/>
              <a:buNone/>
            </a:pPr>
            <a:endParaRPr sz="1000" dirty="0">
              <a:solidFill>
                <a:srgbClr val="6BBE4E"/>
              </a:solidFill>
            </a:endParaRPr>
          </a:p>
          <a:p>
            <a:pPr marL="0" lvl="0" indent="0" algn="l" rtl="0">
              <a:lnSpc>
                <a:spcPct val="150000"/>
              </a:lnSpc>
              <a:spcBef>
                <a:spcPts val="0"/>
              </a:spcBef>
              <a:spcAft>
                <a:spcPts val="0"/>
              </a:spcAft>
              <a:buNone/>
            </a:pPr>
            <a:endParaRPr sz="1800" dirty="0">
              <a:solidFill>
                <a:schemeClr val="dk1"/>
              </a:solidFill>
            </a:endParaRPr>
          </a:p>
          <a:p>
            <a:pPr marL="0" lvl="0" indent="0" algn="l" rtl="0">
              <a:lnSpc>
                <a:spcPct val="150000"/>
              </a:lnSpc>
              <a:spcBef>
                <a:spcPts val="0"/>
              </a:spcBef>
              <a:spcAft>
                <a:spcPts val="0"/>
              </a:spcAft>
              <a:buNone/>
            </a:pPr>
            <a:endParaRPr sz="1800" dirty="0">
              <a:solidFill>
                <a:schemeClr val="dk1"/>
              </a:solidFill>
            </a:endParaRPr>
          </a:p>
        </p:txBody>
      </p:sp>
      <p:pic>
        <p:nvPicPr>
          <p:cNvPr id="5" name="Picture 2">
            <a:extLst>
              <a:ext uri="{FF2B5EF4-FFF2-40B4-BE49-F238E27FC236}">
                <a16:creationId xmlns:a16="http://schemas.microsoft.com/office/drawing/2014/main" id="{33014348-342A-46D8-9F95-AE92C5C32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500" y="4515591"/>
            <a:ext cx="1491447" cy="627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1795450" y="218250"/>
            <a:ext cx="6840600" cy="820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1 Ontwerpopdracht </a:t>
            </a:r>
            <a:endParaRPr b="1"/>
          </a:p>
        </p:txBody>
      </p:sp>
      <p:sp>
        <p:nvSpPr>
          <p:cNvPr id="72" name="Google Shape;72;p16"/>
          <p:cNvSpPr txBox="1">
            <a:spLocks noGrp="1"/>
          </p:cNvSpPr>
          <p:nvPr>
            <p:ph type="body" idx="1"/>
          </p:nvPr>
        </p:nvSpPr>
        <p:spPr>
          <a:xfrm>
            <a:off x="1795450" y="1204275"/>
            <a:ext cx="5779200" cy="3584100"/>
          </a:xfrm>
          <a:prstGeom prst="rect">
            <a:avLst/>
          </a:prstGeom>
        </p:spPr>
        <p:txBody>
          <a:bodyPr spcFirstLastPara="1" wrap="square" lIns="0" tIns="12950" rIns="0" bIns="0" anchor="t" anchorCtr="0">
            <a:noAutofit/>
          </a:bodyPr>
          <a:lstStyle/>
          <a:p>
            <a:pPr marL="0" lvl="0" indent="0" algn="l" rtl="0">
              <a:lnSpc>
                <a:spcPct val="150000"/>
              </a:lnSpc>
              <a:spcBef>
                <a:spcPts val="0"/>
              </a:spcBef>
              <a:spcAft>
                <a:spcPts val="0"/>
              </a:spcAft>
              <a:buNone/>
            </a:pPr>
            <a:r>
              <a:rPr lang="en-GB" sz="1600" b="1">
                <a:solidFill>
                  <a:schemeClr val="dk1"/>
                </a:solidFill>
              </a:rPr>
              <a:t>Maak een circulair ontwerp voor een pen of stift.</a:t>
            </a:r>
            <a:endParaRPr sz="1600" b="1">
              <a:solidFill>
                <a:schemeClr val="dk1"/>
              </a:solidFill>
            </a:endParaRPr>
          </a:p>
          <a:p>
            <a:pPr marL="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GB" sz="1600">
                <a:solidFill>
                  <a:schemeClr val="dk1"/>
                </a:solidFill>
              </a:rPr>
              <a:t>Waarom?</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GB" sz="1600">
                <a:solidFill>
                  <a:schemeClr val="dk1"/>
                </a:solidFill>
              </a:rPr>
              <a:t>Weggooien en nieuwe kopen</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GB" sz="1600">
                <a:solidFill>
                  <a:schemeClr val="dk1"/>
                </a:solidFill>
              </a:rPr>
              <a:t>Veel (plastic) afval </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GB" sz="1600">
                <a:solidFill>
                  <a:schemeClr val="dk1"/>
                </a:solidFill>
              </a:rPr>
              <a:t>Telkens nieuwe grondstoffen</a:t>
            </a: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None/>
            </a:pPr>
            <a:r>
              <a:rPr lang="en-GB" sz="1600">
                <a:solidFill>
                  <a:schemeClr val="dk1"/>
                </a:solidFill>
              </a:rPr>
              <a:t>Werk in </a:t>
            </a:r>
            <a:r>
              <a:rPr lang="en-GB" sz="1600" b="1">
                <a:solidFill>
                  <a:srgbClr val="B2C949"/>
                </a:solidFill>
              </a:rPr>
              <a:t>tweetallen</a:t>
            </a:r>
            <a:endParaRPr sz="1600" b="1">
              <a:solidFill>
                <a:srgbClr val="B2C949"/>
              </a:solidFill>
            </a:endParaRPr>
          </a:p>
          <a:p>
            <a:pPr marL="0" lvl="0" indent="0" algn="l" rtl="0">
              <a:lnSpc>
                <a:spcPct val="150000"/>
              </a:lnSpc>
              <a:spcBef>
                <a:spcPts val="0"/>
              </a:spcBef>
              <a:spcAft>
                <a:spcPts val="0"/>
              </a:spcAft>
              <a:buNone/>
            </a:pPr>
            <a:r>
              <a:rPr lang="en-GB" sz="1600">
                <a:solidFill>
                  <a:schemeClr val="dk1"/>
                </a:solidFill>
              </a:rPr>
              <a:t>Ieder in je eigen ontwerpboekje!</a:t>
            </a:r>
            <a:endParaRPr sz="1600">
              <a:solidFill>
                <a:schemeClr val="dk1"/>
              </a:solidFill>
            </a:endParaRPr>
          </a:p>
        </p:txBody>
      </p:sp>
      <p:pic>
        <p:nvPicPr>
          <p:cNvPr id="73" name="Google Shape;73;p16"/>
          <p:cNvPicPr preferRelativeResize="0"/>
          <p:nvPr/>
        </p:nvPicPr>
        <p:blipFill>
          <a:blip r:embed="rId3">
            <a:alphaModFix/>
          </a:blip>
          <a:stretch>
            <a:fillRect/>
          </a:stretch>
        </p:blipFill>
        <p:spPr>
          <a:xfrm>
            <a:off x="6432775" y="715825"/>
            <a:ext cx="2386499" cy="1787700"/>
          </a:xfrm>
          <a:prstGeom prst="rect">
            <a:avLst/>
          </a:prstGeom>
          <a:noFill/>
          <a:ln>
            <a:noFill/>
          </a:ln>
        </p:spPr>
      </p:pic>
      <p:pic>
        <p:nvPicPr>
          <p:cNvPr id="74" name="Google Shape;74;p16"/>
          <p:cNvPicPr preferRelativeResize="0"/>
          <p:nvPr/>
        </p:nvPicPr>
        <p:blipFill>
          <a:blip r:embed="rId4">
            <a:alphaModFix/>
          </a:blip>
          <a:stretch>
            <a:fillRect/>
          </a:stretch>
        </p:blipFill>
        <p:spPr>
          <a:xfrm>
            <a:off x="6387350" y="2727808"/>
            <a:ext cx="2477351" cy="1651567"/>
          </a:xfrm>
          <a:prstGeom prst="rect">
            <a:avLst/>
          </a:prstGeom>
          <a:noFill/>
          <a:ln>
            <a:noFill/>
          </a:ln>
        </p:spPr>
      </p:pic>
      <p:pic>
        <p:nvPicPr>
          <p:cNvPr id="6" name="Picture 2">
            <a:extLst>
              <a:ext uri="{FF2B5EF4-FFF2-40B4-BE49-F238E27FC236}">
                <a16:creationId xmlns:a16="http://schemas.microsoft.com/office/drawing/2014/main" id="{8ED30CC1-A81C-4689-945C-F7B4AE476C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5500" y="4515591"/>
            <a:ext cx="1491447" cy="627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1795450" y="218250"/>
            <a:ext cx="6840600" cy="820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2 Krabbelvogels</a:t>
            </a:r>
            <a:endParaRPr b="1"/>
          </a:p>
        </p:txBody>
      </p:sp>
      <p:sp>
        <p:nvSpPr>
          <p:cNvPr id="80" name="Google Shape;80;p17"/>
          <p:cNvSpPr txBox="1">
            <a:spLocks noGrp="1"/>
          </p:cNvSpPr>
          <p:nvPr>
            <p:ph type="body" idx="1"/>
          </p:nvPr>
        </p:nvSpPr>
        <p:spPr>
          <a:xfrm>
            <a:off x="1795450" y="1204275"/>
            <a:ext cx="3404400" cy="3584100"/>
          </a:xfrm>
          <a:prstGeom prst="rect">
            <a:avLst/>
          </a:prstGeom>
        </p:spPr>
        <p:txBody>
          <a:bodyPr spcFirstLastPara="1" wrap="square" lIns="0" tIns="12950" rIns="0" bIns="0" anchor="t" anchorCtr="0">
            <a:noAutofit/>
          </a:bodyPr>
          <a:lstStyle/>
          <a:p>
            <a:pPr marL="0" lvl="0" indent="0" algn="l" rtl="0">
              <a:lnSpc>
                <a:spcPct val="150000"/>
              </a:lnSpc>
              <a:spcBef>
                <a:spcPts val="0"/>
              </a:spcBef>
              <a:spcAft>
                <a:spcPts val="0"/>
              </a:spcAft>
              <a:buNone/>
            </a:pPr>
            <a:r>
              <a:rPr lang="en-GB" sz="1600">
                <a:solidFill>
                  <a:schemeClr val="dk1"/>
                </a:solidFill>
              </a:rPr>
              <a:t>Ontwerphersenen aanzetten:</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GB" sz="1600" b="1">
                <a:solidFill>
                  <a:schemeClr val="dk1"/>
                </a:solidFill>
              </a:rPr>
              <a:t>KRABBEL</a:t>
            </a:r>
            <a:r>
              <a:rPr lang="en-GB" sz="1600">
                <a:solidFill>
                  <a:schemeClr val="dk1"/>
                </a:solidFill>
              </a:rPr>
              <a:t> zetten</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GB" sz="1600" b="1">
                <a:solidFill>
                  <a:schemeClr val="dk1"/>
                </a:solidFill>
              </a:rPr>
              <a:t>RUIL</a:t>
            </a:r>
            <a:r>
              <a:rPr lang="en-GB" sz="1600">
                <a:solidFill>
                  <a:schemeClr val="dk1"/>
                </a:solidFill>
              </a:rPr>
              <a:t> ontwerpboekje</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GB" sz="1600" b="1">
                <a:solidFill>
                  <a:schemeClr val="dk1"/>
                </a:solidFill>
              </a:rPr>
              <a:t>VOGEL</a:t>
            </a:r>
            <a:r>
              <a:rPr lang="en-GB" sz="1600">
                <a:solidFill>
                  <a:schemeClr val="dk1"/>
                </a:solidFill>
              </a:rPr>
              <a:t> van krabbel maken</a:t>
            </a: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p:txBody>
      </p:sp>
      <p:pic>
        <p:nvPicPr>
          <p:cNvPr id="81" name="Google Shape;81;p17"/>
          <p:cNvPicPr preferRelativeResize="0"/>
          <p:nvPr/>
        </p:nvPicPr>
        <p:blipFill>
          <a:blip r:embed="rId3">
            <a:alphaModFix/>
          </a:blip>
          <a:stretch>
            <a:fillRect/>
          </a:stretch>
        </p:blipFill>
        <p:spPr>
          <a:xfrm>
            <a:off x="1702175" y="2812575"/>
            <a:ext cx="1934224" cy="1934224"/>
          </a:xfrm>
          <a:prstGeom prst="rect">
            <a:avLst/>
          </a:prstGeom>
          <a:noFill/>
          <a:ln>
            <a:noFill/>
          </a:ln>
        </p:spPr>
      </p:pic>
      <p:pic>
        <p:nvPicPr>
          <p:cNvPr id="82" name="Google Shape;82;p17"/>
          <p:cNvPicPr preferRelativeResize="0"/>
          <p:nvPr/>
        </p:nvPicPr>
        <p:blipFill>
          <a:blip r:embed="rId4">
            <a:alphaModFix/>
          </a:blip>
          <a:stretch>
            <a:fillRect/>
          </a:stretch>
        </p:blipFill>
        <p:spPr>
          <a:xfrm>
            <a:off x="6203125" y="218250"/>
            <a:ext cx="2642201" cy="3847251"/>
          </a:xfrm>
          <a:prstGeom prst="rect">
            <a:avLst/>
          </a:prstGeom>
          <a:noFill/>
          <a:ln>
            <a:noFill/>
          </a:ln>
          <a:effectLst>
            <a:outerShdw blurRad="57150" dist="19050" dir="5400000" algn="bl" rotWithShape="0">
              <a:srgbClr val="000000">
                <a:alpha val="50000"/>
              </a:srgbClr>
            </a:outerShdw>
          </a:effectLst>
        </p:spPr>
      </p:pic>
      <p:pic>
        <p:nvPicPr>
          <p:cNvPr id="83" name="Google Shape;83;p17"/>
          <p:cNvPicPr preferRelativeResize="0"/>
          <p:nvPr/>
        </p:nvPicPr>
        <p:blipFill>
          <a:blip r:embed="rId5">
            <a:alphaModFix/>
          </a:blip>
          <a:stretch>
            <a:fillRect/>
          </a:stretch>
        </p:blipFill>
        <p:spPr>
          <a:xfrm>
            <a:off x="4017758" y="3122850"/>
            <a:ext cx="1770353" cy="1665525"/>
          </a:xfrm>
          <a:prstGeom prst="rect">
            <a:avLst/>
          </a:prstGeom>
          <a:noFill/>
          <a:ln>
            <a:noFill/>
          </a:ln>
        </p:spPr>
      </p:pic>
      <p:sp>
        <p:nvSpPr>
          <p:cNvPr id="84" name="Google Shape;84;p17"/>
          <p:cNvSpPr txBox="1"/>
          <p:nvPr/>
        </p:nvSpPr>
        <p:spPr>
          <a:xfrm>
            <a:off x="3913975" y="2691750"/>
            <a:ext cx="2169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Calibri"/>
                <a:ea typeface="Calibri"/>
                <a:cs typeface="Calibri"/>
                <a:sym typeface="Calibri"/>
              </a:rPr>
              <a:t>Voeg bijvoorbeeld toe:</a:t>
            </a:r>
            <a:endParaRPr sz="1600">
              <a:latin typeface="Calibri"/>
              <a:ea typeface="Calibri"/>
              <a:cs typeface="Calibri"/>
              <a:sym typeface="Calibri"/>
            </a:endParaRPr>
          </a:p>
        </p:txBody>
      </p:sp>
      <p:pic>
        <p:nvPicPr>
          <p:cNvPr id="8" name="Picture 2">
            <a:extLst>
              <a:ext uri="{FF2B5EF4-FFF2-40B4-BE49-F238E27FC236}">
                <a16:creationId xmlns:a16="http://schemas.microsoft.com/office/drawing/2014/main" id="{8FC264A7-5385-448E-82E0-FD9C3EA939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5500" y="4515591"/>
            <a:ext cx="1491447" cy="627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1795450" y="218250"/>
            <a:ext cx="6840600" cy="820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3 Circulair ontwerpen</a:t>
            </a:r>
            <a:endParaRPr b="1"/>
          </a:p>
        </p:txBody>
      </p:sp>
      <p:sp>
        <p:nvSpPr>
          <p:cNvPr id="90" name="Google Shape;90;p18"/>
          <p:cNvSpPr txBox="1">
            <a:spLocks noGrp="1"/>
          </p:cNvSpPr>
          <p:nvPr>
            <p:ph type="body" idx="1"/>
          </p:nvPr>
        </p:nvSpPr>
        <p:spPr>
          <a:xfrm>
            <a:off x="1795450" y="1204275"/>
            <a:ext cx="2538900" cy="3584100"/>
          </a:xfrm>
          <a:prstGeom prst="rect">
            <a:avLst/>
          </a:prstGeom>
        </p:spPr>
        <p:txBody>
          <a:bodyPr spcFirstLastPara="1" wrap="square" lIns="0" tIns="12950" rIns="0" bIns="0" anchor="t" anchorCtr="0">
            <a:noAutofit/>
          </a:bodyPr>
          <a:lstStyle/>
          <a:p>
            <a:pPr marL="0" lvl="0" indent="0" algn="l" rtl="0">
              <a:lnSpc>
                <a:spcPct val="150000"/>
              </a:lnSpc>
              <a:spcBef>
                <a:spcPts val="0"/>
              </a:spcBef>
              <a:spcAft>
                <a:spcPts val="0"/>
              </a:spcAft>
              <a:buNone/>
            </a:pPr>
            <a:r>
              <a:rPr lang="en-GB" sz="1600">
                <a:solidFill>
                  <a:schemeClr val="dk1"/>
                </a:solidFill>
              </a:rPr>
              <a:t>Ideeën verzinnen:</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GB" sz="1600" b="1">
                <a:solidFill>
                  <a:schemeClr val="dk1"/>
                </a:solidFill>
              </a:rPr>
              <a:t>IDEEËN</a:t>
            </a:r>
            <a:r>
              <a:rPr lang="en-GB" sz="1600">
                <a:solidFill>
                  <a:schemeClr val="dk1"/>
                </a:solidFill>
              </a:rPr>
              <a:t> tekenen </a:t>
            </a:r>
            <a:endParaRPr sz="1600">
              <a:solidFill>
                <a:schemeClr val="dk1"/>
              </a:solidFill>
            </a:endParaRPr>
          </a:p>
          <a:p>
            <a:pPr marL="0" lvl="0" indent="457200" algn="l" rtl="0">
              <a:lnSpc>
                <a:spcPct val="150000"/>
              </a:lnSpc>
              <a:spcBef>
                <a:spcPts val="0"/>
              </a:spcBef>
              <a:spcAft>
                <a:spcPts val="0"/>
              </a:spcAft>
              <a:buNone/>
            </a:pPr>
            <a:r>
              <a:rPr lang="en-GB" sz="1600" b="1">
                <a:solidFill>
                  <a:srgbClr val="B2C949"/>
                </a:solidFill>
              </a:rPr>
              <a:t>1 idee in 1 vak</a:t>
            </a:r>
            <a:endParaRPr sz="1600" b="1">
              <a:solidFill>
                <a:srgbClr val="B2C949"/>
              </a:solidFill>
            </a:endParaRPr>
          </a:p>
          <a:p>
            <a:pPr marL="0" lvl="0" indent="457200" algn="l" rtl="0">
              <a:lnSpc>
                <a:spcPct val="150000"/>
              </a:lnSpc>
              <a:spcBef>
                <a:spcPts val="0"/>
              </a:spcBef>
              <a:spcAft>
                <a:spcPts val="0"/>
              </a:spcAft>
              <a:buNone/>
            </a:pPr>
            <a:endParaRPr sz="1600" b="1">
              <a:solidFill>
                <a:srgbClr val="6BBE4E"/>
              </a:solidFill>
            </a:endParaRPr>
          </a:p>
          <a:p>
            <a:pPr marL="457200" lvl="0" indent="0" algn="l" rtl="0">
              <a:lnSpc>
                <a:spcPct val="150000"/>
              </a:lnSpc>
              <a:spcBef>
                <a:spcPts val="0"/>
              </a:spcBef>
              <a:spcAft>
                <a:spcPts val="0"/>
              </a:spcAft>
              <a:buNone/>
            </a:pPr>
            <a:r>
              <a:rPr lang="en-GB" sz="1600" b="1">
                <a:solidFill>
                  <a:srgbClr val="B2C949"/>
                </a:solidFill>
              </a:rPr>
              <a:t>TIP!</a:t>
            </a:r>
            <a:r>
              <a:rPr lang="en-GB" sz="1600" b="1">
                <a:solidFill>
                  <a:srgbClr val="6BBE4E"/>
                </a:solidFill>
              </a:rPr>
              <a:t> </a:t>
            </a:r>
            <a:r>
              <a:rPr lang="en-GB" sz="1600">
                <a:solidFill>
                  <a:schemeClr val="dk1"/>
                </a:solidFill>
              </a:rPr>
              <a:t>Ruil je ontwerpboekje voor extra inspiratie</a:t>
            </a: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p:txBody>
      </p:sp>
      <p:pic>
        <p:nvPicPr>
          <p:cNvPr id="91" name="Google Shape;91;p18"/>
          <p:cNvPicPr preferRelativeResize="0"/>
          <p:nvPr/>
        </p:nvPicPr>
        <p:blipFill>
          <a:blip r:embed="rId3">
            <a:alphaModFix/>
          </a:blip>
          <a:stretch>
            <a:fillRect/>
          </a:stretch>
        </p:blipFill>
        <p:spPr>
          <a:xfrm>
            <a:off x="4469400" y="1204275"/>
            <a:ext cx="4166650" cy="3009675"/>
          </a:xfrm>
          <a:prstGeom prst="rect">
            <a:avLst/>
          </a:prstGeom>
          <a:noFill/>
          <a:ln>
            <a:noFill/>
          </a:ln>
          <a:effectLst>
            <a:outerShdw blurRad="57150" dist="19050" dir="5400000" algn="bl" rotWithShape="0">
              <a:srgbClr val="000000">
                <a:alpha val="50000"/>
              </a:srgbClr>
            </a:outerShdw>
          </a:effectLst>
        </p:spPr>
      </p:pic>
      <p:sp>
        <p:nvSpPr>
          <p:cNvPr id="92" name="Google Shape;92;p18"/>
          <p:cNvSpPr txBox="1"/>
          <p:nvPr/>
        </p:nvSpPr>
        <p:spPr>
          <a:xfrm>
            <a:off x="6632650" y="505325"/>
            <a:ext cx="2003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solidFill>
                  <a:srgbClr val="B2C949"/>
                </a:solidFill>
                <a:latin typeface="Calibri"/>
                <a:ea typeface="Calibri"/>
                <a:cs typeface="Calibri"/>
                <a:sym typeface="Calibri"/>
              </a:rPr>
              <a:t>Gebruik de inspiratievragen!</a:t>
            </a:r>
            <a:endParaRPr b="1">
              <a:solidFill>
                <a:srgbClr val="B2C949"/>
              </a:solidFill>
              <a:latin typeface="Calibri"/>
              <a:ea typeface="Calibri"/>
              <a:cs typeface="Calibri"/>
              <a:sym typeface="Calibri"/>
            </a:endParaRPr>
          </a:p>
        </p:txBody>
      </p:sp>
      <p:sp>
        <p:nvSpPr>
          <p:cNvPr id="93" name="Google Shape;93;p18"/>
          <p:cNvSpPr/>
          <p:nvPr/>
        </p:nvSpPr>
        <p:spPr>
          <a:xfrm>
            <a:off x="7188516" y="1136975"/>
            <a:ext cx="247000" cy="974575"/>
          </a:xfrm>
          <a:custGeom>
            <a:avLst/>
            <a:gdLst/>
            <a:ahLst/>
            <a:cxnLst/>
            <a:rect l="l" t="t" r="r" b="b"/>
            <a:pathLst>
              <a:path w="9880" h="38983" extrusionOk="0">
                <a:moveTo>
                  <a:pt x="9880" y="0"/>
                </a:moveTo>
                <a:cubicBezTo>
                  <a:pt x="503" y="9377"/>
                  <a:pt x="-2255" y="26402"/>
                  <a:pt x="1939" y="38983"/>
                </a:cubicBezTo>
              </a:path>
            </a:pathLst>
          </a:custGeom>
          <a:noFill/>
          <a:ln w="19050" cap="flat" cmpd="sng">
            <a:solidFill>
              <a:srgbClr val="B2C949"/>
            </a:solidFill>
            <a:prstDash val="solid"/>
            <a:round/>
            <a:headEnd type="none" w="med" len="med"/>
            <a:tailEnd type="stealth" w="med" len="med"/>
          </a:ln>
        </p:spPr>
      </p:sp>
      <p:sp>
        <p:nvSpPr>
          <p:cNvPr id="94" name="Google Shape;94;p18"/>
          <p:cNvSpPr/>
          <p:nvPr/>
        </p:nvSpPr>
        <p:spPr>
          <a:xfrm>
            <a:off x="7823525" y="1100900"/>
            <a:ext cx="252675" cy="1046725"/>
          </a:xfrm>
          <a:custGeom>
            <a:avLst/>
            <a:gdLst/>
            <a:ahLst/>
            <a:cxnLst/>
            <a:rect l="l" t="t" r="r" b="b"/>
            <a:pathLst>
              <a:path w="10107" h="41869" extrusionOk="0">
                <a:moveTo>
                  <a:pt x="0" y="0"/>
                </a:moveTo>
                <a:cubicBezTo>
                  <a:pt x="6974" y="12550"/>
                  <a:pt x="10107" y="27512"/>
                  <a:pt x="10107" y="41869"/>
                </a:cubicBezTo>
              </a:path>
            </a:pathLst>
          </a:custGeom>
          <a:noFill/>
          <a:ln w="19050" cap="flat" cmpd="sng">
            <a:solidFill>
              <a:srgbClr val="B2C949"/>
            </a:solidFill>
            <a:prstDash val="solid"/>
            <a:round/>
            <a:headEnd type="none" w="med" len="med"/>
            <a:tailEnd type="stealth" w="med" len="med"/>
          </a:ln>
        </p:spPr>
      </p:sp>
      <p:sp>
        <p:nvSpPr>
          <p:cNvPr id="95" name="Google Shape;95;p18"/>
          <p:cNvSpPr txBox="1"/>
          <p:nvPr/>
        </p:nvSpPr>
        <p:spPr>
          <a:xfrm>
            <a:off x="2148675" y="3912275"/>
            <a:ext cx="2003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solidFill>
                  <a:srgbClr val="B2C949"/>
                </a:solidFill>
                <a:latin typeface="Calibri"/>
                <a:ea typeface="Calibri"/>
                <a:cs typeface="Calibri"/>
                <a:sym typeface="Calibri"/>
              </a:rPr>
              <a:t>Voor al je andere ideeën!</a:t>
            </a:r>
            <a:endParaRPr b="1">
              <a:solidFill>
                <a:srgbClr val="B2C949"/>
              </a:solidFill>
              <a:latin typeface="Calibri"/>
              <a:ea typeface="Calibri"/>
              <a:cs typeface="Calibri"/>
              <a:sym typeface="Calibri"/>
            </a:endParaRPr>
          </a:p>
        </p:txBody>
      </p:sp>
      <p:sp>
        <p:nvSpPr>
          <p:cNvPr id="96" name="Google Shape;96;p18"/>
          <p:cNvSpPr/>
          <p:nvPr/>
        </p:nvSpPr>
        <p:spPr>
          <a:xfrm>
            <a:off x="3487900" y="3952950"/>
            <a:ext cx="1488175" cy="652450"/>
          </a:xfrm>
          <a:custGeom>
            <a:avLst/>
            <a:gdLst/>
            <a:ahLst/>
            <a:cxnLst/>
            <a:rect l="l" t="t" r="r" b="b"/>
            <a:pathLst>
              <a:path w="59527" h="26098" extrusionOk="0">
                <a:moveTo>
                  <a:pt x="0" y="20091"/>
                </a:moveTo>
                <a:cubicBezTo>
                  <a:pt x="13319" y="28967"/>
                  <a:pt x="34676" y="27481"/>
                  <a:pt x="47994" y="18603"/>
                </a:cubicBezTo>
                <a:cubicBezTo>
                  <a:pt x="54065" y="14556"/>
                  <a:pt x="56268" y="6527"/>
                  <a:pt x="59527" y="0"/>
                </a:cubicBezTo>
              </a:path>
            </a:pathLst>
          </a:custGeom>
          <a:noFill/>
          <a:ln w="19050" cap="flat" cmpd="sng">
            <a:solidFill>
              <a:srgbClr val="B2C949"/>
            </a:solidFill>
            <a:prstDash val="solid"/>
            <a:round/>
            <a:headEnd type="none" w="med" len="med"/>
            <a:tailEnd type="stealth" w="med" len="med"/>
          </a:ln>
        </p:spPr>
      </p:sp>
      <p:pic>
        <p:nvPicPr>
          <p:cNvPr id="10" name="Picture 2">
            <a:extLst>
              <a:ext uri="{FF2B5EF4-FFF2-40B4-BE49-F238E27FC236}">
                <a16:creationId xmlns:a16="http://schemas.microsoft.com/office/drawing/2014/main" id="{2B6FCD8C-AACF-40E9-B3FB-847FB186A8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5500" y="4515591"/>
            <a:ext cx="1491447" cy="627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1795450" y="218250"/>
            <a:ext cx="6840600" cy="820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4 Kiezen</a:t>
            </a:r>
            <a:endParaRPr b="1"/>
          </a:p>
        </p:txBody>
      </p:sp>
      <p:sp>
        <p:nvSpPr>
          <p:cNvPr id="102" name="Google Shape;102;p19"/>
          <p:cNvSpPr txBox="1">
            <a:spLocks noGrp="1"/>
          </p:cNvSpPr>
          <p:nvPr>
            <p:ph type="body" idx="1"/>
          </p:nvPr>
        </p:nvSpPr>
        <p:spPr>
          <a:xfrm>
            <a:off x="1795450" y="1204275"/>
            <a:ext cx="2931900" cy="3584100"/>
          </a:xfrm>
          <a:prstGeom prst="rect">
            <a:avLst/>
          </a:prstGeom>
        </p:spPr>
        <p:txBody>
          <a:bodyPr spcFirstLastPara="1" wrap="square" lIns="0" tIns="12950" rIns="0" bIns="0" anchor="t" anchorCtr="0">
            <a:noAutofit/>
          </a:bodyPr>
          <a:lstStyle/>
          <a:p>
            <a:pPr marL="0" lvl="0" indent="0" algn="l" rtl="0">
              <a:lnSpc>
                <a:spcPct val="150000"/>
              </a:lnSpc>
              <a:spcBef>
                <a:spcPts val="0"/>
              </a:spcBef>
              <a:spcAft>
                <a:spcPts val="0"/>
              </a:spcAft>
              <a:buNone/>
            </a:pPr>
            <a:r>
              <a:rPr lang="en-GB" sz="1600">
                <a:solidFill>
                  <a:schemeClr val="dk1"/>
                </a:solidFill>
              </a:rPr>
              <a:t>Ideeën verzinnen:</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GB" sz="1600" b="1">
                <a:solidFill>
                  <a:schemeClr val="dk1"/>
                </a:solidFill>
              </a:rPr>
              <a:t>NOMINEER</a:t>
            </a:r>
            <a:r>
              <a:rPr lang="en-GB" sz="1600">
                <a:solidFill>
                  <a:schemeClr val="dk1"/>
                </a:solidFill>
              </a:rPr>
              <a:t> twee ideeën</a:t>
            </a:r>
            <a:r>
              <a:rPr lang="en-GB" sz="1600" b="1">
                <a:solidFill>
                  <a:srgbClr val="6BBE4E"/>
                </a:solidFill>
              </a:rPr>
              <a:t>        </a:t>
            </a:r>
            <a:r>
              <a:rPr lang="en-GB" sz="1600" b="1">
                <a:solidFill>
                  <a:srgbClr val="B2C949"/>
                </a:solidFill>
              </a:rPr>
              <a:t>= kleur de ster</a:t>
            </a:r>
            <a:endParaRPr sz="1600" b="1">
              <a:solidFill>
                <a:srgbClr val="B2C949"/>
              </a:solidFill>
            </a:endParaRPr>
          </a:p>
          <a:p>
            <a:pPr marL="457200" lvl="0" indent="-330200" algn="l" rtl="0">
              <a:lnSpc>
                <a:spcPct val="150000"/>
              </a:lnSpc>
              <a:spcBef>
                <a:spcPts val="0"/>
              </a:spcBef>
              <a:spcAft>
                <a:spcPts val="0"/>
              </a:spcAft>
              <a:buClr>
                <a:schemeClr val="dk1"/>
              </a:buClr>
              <a:buSzPts val="1600"/>
              <a:buChar char="●"/>
            </a:pPr>
            <a:r>
              <a:rPr lang="en-GB" sz="1600" b="1">
                <a:solidFill>
                  <a:schemeClr val="dk1"/>
                </a:solidFill>
              </a:rPr>
              <a:t>KIES</a:t>
            </a:r>
            <a:r>
              <a:rPr lang="en-GB" sz="1600">
                <a:solidFill>
                  <a:schemeClr val="dk1"/>
                </a:solidFill>
              </a:rPr>
              <a:t> met het tweetal</a:t>
            </a:r>
            <a:endParaRPr sz="1600" b="1">
              <a:solidFill>
                <a:schemeClr val="dk1"/>
              </a:solidFill>
            </a:endParaRPr>
          </a:p>
          <a:p>
            <a:pPr marL="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None/>
            </a:pPr>
            <a:r>
              <a:rPr lang="en-GB" sz="1300">
                <a:solidFill>
                  <a:srgbClr val="B2C949"/>
                </a:solidFill>
              </a:rPr>
              <a:t>Welk idee gebruikt het minste materiaal? </a:t>
            </a:r>
            <a:endParaRPr sz="1300">
              <a:solidFill>
                <a:srgbClr val="B2C949"/>
              </a:solidFill>
            </a:endParaRPr>
          </a:p>
          <a:p>
            <a:pPr marL="0" lvl="0" indent="0" algn="l" rtl="0">
              <a:lnSpc>
                <a:spcPct val="150000"/>
              </a:lnSpc>
              <a:spcBef>
                <a:spcPts val="0"/>
              </a:spcBef>
              <a:spcAft>
                <a:spcPts val="0"/>
              </a:spcAft>
              <a:buNone/>
            </a:pPr>
            <a:r>
              <a:rPr lang="en-GB" sz="1300">
                <a:solidFill>
                  <a:srgbClr val="B2C949"/>
                </a:solidFill>
              </a:rPr>
              <a:t>Welk idee levert het minste afval op?</a:t>
            </a:r>
            <a:endParaRPr sz="1300">
              <a:solidFill>
                <a:srgbClr val="B2C949"/>
              </a:solidFill>
            </a:endParaRPr>
          </a:p>
          <a:p>
            <a:pPr marL="0" lvl="0" indent="0" algn="l" rtl="0">
              <a:lnSpc>
                <a:spcPct val="150000"/>
              </a:lnSpc>
              <a:spcBef>
                <a:spcPts val="0"/>
              </a:spcBef>
              <a:spcAft>
                <a:spcPts val="0"/>
              </a:spcAft>
              <a:buNone/>
            </a:pPr>
            <a:r>
              <a:rPr lang="en-GB" sz="1300">
                <a:solidFill>
                  <a:srgbClr val="B2C949"/>
                </a:solidFill>
              </a:rPr>
              <a:t>Welke idee is het meest bijzonder?</a:t>
            </a:r>
            <a:endParaRPr sz="1300">
              <a:solidFill>
                <a:srgbClr val="B2C949"/>
              </a:solidFill>
            </a:endParaRPr>
          </a:p>
          <a:p>
            <a:pPr marL="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p:txBody>
      </p:sp>
      <p:pic>
        <p:nvPicPr>
          <p:cNvPr id="103" name="Google Shape;103;p19"/>
          <p:cNvPicPr preferRelativeResize="0"/>
          <p:nvPr/>
        </p:nvPicPr>
        <p:blipFill>
          <a:blip r:embed="rId3">
            <a:alphaModFix/>
          </a:blip>
          <a:stretch>
            <a:fillRect/>
          </a:stretch>
        </p:blipFill>
        <p:spPr>
          <a:xfrm>
            <a:off x="4727225" y="1204275"/>
            <a:ext cx="4011423" cy="2897551"/>
          </a:xfrm>
          <a:prstGeom prst="rect">
            <a:avLst/>
          </a:prstGeom>
          <a:noFill/>
          <a:ln>
            <a:noFill/>
          </a:ln>
          <a:effectLst>
            <a:outerShdw blurRad="57150" dist="19050" dir="5400000" algn="bl" rotWithShape="0">
              <a:srgbClr val="000000">
                <a:alpha val="50000"/>
              </a:srgbClr>
            </a:outerShdw>
          </a:effectLst>
        </p:spPr>
      </p:pic>
      <p:sp>
        <p:nvSpPr>
          <p:cNvPr id="104" name="Google Shape;104;p19"/>
          <p:cNvSpPr/>
          <p:nvPr/>
        </p:nvSpPr>
        <p:spPr>
          <a:xfrm>
            <a:off x="3527225" y="1850713"/>
            <a:ext cx="494400" cy="470100"/>
          </a:xfrm>
          <a:prstGeom prst="star5">
            <a:avLst>
              <a:gd name="adj" fmla="val 19098"/>
              <a:gd name="hf" fmla="val 105146"/>
              <a:gd name="vf" fmla="val 110557"/>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9"/>
          <p:cNvSpPr/>
          <p:nvPr/>
        </p:nvSpPr>
        <p:spPr>
          <a:xfrm>
            <a:off x="4343400" y="1711900"/>
            <a:ext cx="536225" cy="383450"/>
          </a:xfrm>
          <a:custGeom>
            <a:avLst/>
            <a:gdLst/>
            <a:ahLst/>
            <a:cxnLst/>
            <a:rect l="l" t="t" r="r" b="b"/>
            <a:pathLst>
              <a:path w="21449" h="15338" extrusionOk="0">
                <a:moveTo>
                  <a:pt x="0" y="14958"/>
                </a:moveTo>
                <a:cubicBezTo>
                  <a:pt x="4329" y="16039"/>
                  <a:pt x="10403" y="14551"/>
                  <a:pt x="12700" y="10725"/>
                </a:cubicBezTo>
                <a:cubicBezTo>
                  <a:pt x="13829" y="8844"/>
                  <a:pt x="11026" y="3709"/>
                  <a:pt x="9313" y="5080"/>
                </a:cubicBezTo>
                <a:cubicBezTo>
                  <a:pt x="7459" y="6563"/>
                  <a:pt x="12988" y="9782"/>
                  <a:pt x="15240" y="9031"/>
                </a:cubicBezTo>
                <a:cubicBezTo>
                  <a:pt x="18706" y="7875"/>
                  <a:pt x="21449" y="3653"/>
                  <a:pt x="21449" y="0"/>
                </a:cubicBezTo>
              </a:path>
            </a:pathLst>
          </a:custGeom>
          <a:noFill/>
          <a:ln w="19050" cap="flat" cmpd="sng">
            <a:solidFill>
              <a:srgbClr val="B2C949"/>
            </a:solidFill>
            <a:prstDash val="solid"/>
            <a:round/>
            <a:headEnd type="none" w="med" len="med"/>
            <a:tailEnd type="stealth" w="med" len="med"/>
          </a:ln>
        </p:spPr>
      </p:sp>
      <p:sp>
        <p:nvSpPr>
          <p:cNvPr id="106" name="Google Shape;106;p19"/>
          <p:cNvSpPr/>
          <p:nvPr/>
        </p:nvSpPr>
        <p:spPr>
          <a:xfrm rot="-5400000">
            <a:off x="1364989" y="1983386"/>
            <a:ext cx="656150" cy="204750"/>
          </a:xfrm>
          <a:custGeom>
            <a:avLst/>
            <a:gdLst/>
            <a:ahLst/>
            <a:cxnLst/>
            <a:rect l="l" t="t" r="r" b="b"/>
            <a:pathLst>
              <a:path w="26246" h="8190" extrusionOk="0">
                <a:moveTo>
                  <a:pt x="0" y="8190"/>
                </a:moveTo>
                <a:cubicBezTo>
                  <a:pt x="2070" y="6826"/>
                  <a:pt x="8043" y="53"/>
                  <a:pt x="12417" y="6"/>
                </a:cubicBezTo>
                <a:cubicBezTo>
                  <a:pt x="16791" y="-41"/>
                  <a:pt x="23941" y="6591"/>
                  <a:pt x="26246" y="7908"/>
                </a:cubicBezTo>
              </a:path>
            </a:pathLst>
          </a:custGeom>
          <a:noFill/>
          <a:ln w="19050" cap="flat" cmpd="sng">
            <a:solidFill>
              <a:srgbClr val="B2C949"/>
            </a:solidFill>
            <a:prstDash val="solid"/>
            <a:round/>
            <a:headEnd type="none" w="med" len="med"/>
            <a:tailEnd type="stealth" w="med" len="med"/>
          </a:ln>
        </p:spPr>
      </p:sp>
      <p:pic>
        <p:nvPicPr>
          <p:cNvPr id="8" name="Picture 2">
            <a:extLst>
              <a:ext uri="{FF2B5EF4-FFF2-40B4-BE49-F238E27FC236}">
                <a16:creationId xmlns:a16="http://schemas.microsoft.com/office/drawing/2014/main" id="{F5F17C57-CA2C-480D-B122-70AEED218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5500" y="4515591"/>
            <a:ext cx="1491447" cy="627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1795450" y="218250"/>
            <a:ext cx="6840600" cy="820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5 Uitlegposter</a:t>
            </a:r>
            <a:endParaRPr b="1"/>
          </a:p>
        </p:txBody>
      </p:sp>
      <p:sp>
        <p:nvSpPr>
          <p:cNvPr id="112" name="Google Shape;112;p20"/>
          <p:cNvSpPr txBox="1">
            <a:spLocks noGrp="1"/>
          </p:cNvSpPr>
          <p:nvPr>
            <p:ph type="body" idx="1"/>
          </p:nvPr>
        </p:nvSpPr>
        <p:spPr>
          <a:xfrm>
            <a:off x="1795450" y="1204275"/>
            <a:ext cx="3048300" cy="3584100"/>
          </a:xfrm>
          <a:prstGeom prst="rect">
            <a:avLst/>
          </a:prstGeom>
        </p:spPr>
        <p:txBody>
          <a:bodyPr spcFirstLastPara="1" wrap="square" lIns="0" tIns="12950" rIns="0" bIns="0" anchor="t" anchorCtr="0">
            <a:noAutofit/>
          </a:bodyPr>
          <a:lstStyle/>
          <a:p>
            <a:pPr marL="457200" lvl="0" indent="-330200" algn="l" rtl="0">
              <a:lnSpc>
                <a:spcPct val="150000"/>
              </a:lnSpc>
              <a:spcBef>
                <a:spcPts val="0"/>
              </a:spcBef>
              <a:spcAft>
                <a:spcPts val="0"/>
              </a:spcAft>
              <a:buClr>
                <a:schemeClr val="dk1"/>
              </a:buClr>
              <a:buSzPts val="1600"/>
              <a:buChar char="●"/>
            </a:pPr>
            <a:r>
              <a:rPr lang="en-GB" sz="1600">
                <a:solidFill>
                  <a:schemeClr val="dk1"/>
                </a:solidFill>
              </a:rPr>
              <a:t>Maak een uitlegposter.</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GB" sz="1600">
                <a:solidFill>
                  <a:schemeClr val="dk1"/>
                </a:solidFill>
              </a:rPr>
              <a:t>Gebruik twee boekjes.</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GB" sz="1600">
                <a:solidFill>
                  <a:schemeClr val="dk1"/>
                </a:solidFill>
              </a:rPr>
              <a:t>Tips en tops niet invullen!</a:t>
            </a:r>
            <a:endParaRPr sz="1600">
              <a:solidFill>
                <a:schemeClr val="dk1"/>
              </a:solidFill>
            </a:endParaRPr>
          </a:p>
          <a:p>
            <a:pPr marL="45720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None/>
            </a:pPr>
            <a:endParaRPr sz="1600">
              <a:solidFill>
                <a:srgbClr val="6BBE4E"/>
              </a:solidFill>
            </a:endParaRPr>
          </a:p>
          <a:p>
            <a:pPr marL="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p:txBody>
      </p:sp>
      <p:pic>
        <p:nvPicPr>
          <p:cNvPr id="113" name="Google Shape;113;p20"/>
          <p:cNvPicPr preferRelativeResize="0"/>
          <p:nvPr/>
        </p:nvPicPr>
        <p:blipFill rotWithShape="1">
          <a:blip r:embed="rId3">
            <a:alphaModFix/>
          </a:blip>
          <a:srcRect l="1073" r="50369"/>
          <a:stretch/>
        </p:blipFill>
        <p:spPr>
          <a:xfrm>
            <a:off x="4843750" y="1204277"/>
            <a:ext cx="1984599" cy="2889737"/>
          </a:xfrm>
          <a:prstGeom prst="rect">
            <a:avLst/>
          </a:prstGeom>
          <a:noFill/>
          <a:ln>
            <a:noFill/>
          </a:ln>
          <a:effectLst>
            <a:outerShdw blurRad="57150" dist="19050" dir="5400000" algn="bl" rotWithShape="0">
              <a:srgbClr val="000000">
                <a:alpha val="50000"/>
              </a:srgbClr>
            </a:outerShdw>
          </a:effectLst>
        </p:spPr>
      </p:pic>
      <p:pic>
        <p:nvPicPr>
          <p:cNvPr id="114" name="Google Shape;114;p20"/>
          <p:cNvPicPr preferRelativeResize="0"/>
          <p:nvPr/>
        </p:nvPicPr>
        <p:blipFill rotWithShape="1">
          <a:blip r:embed="rId3">
            <a:alphaModFix/>
          </a:blip>
          <a:srcRect l="1073" r="50369"/>
          <a:stretch/>
        </p:blipFill>
        <p:spPr>
          <a:xfrm>
            <a:off x="6828350" y="1204277"/>
            <a:ext cx="1984599" cy="2889737"/>
          </a:xfrm>
          <a:prstGeom prst="rect">
            <a:avLst/>
          </a:prstGeom>
          <a:noFill/>
          <a:ln>
            <a:noFill/>
          </a:ln>
          <a:effectLst>
            <a:outerShdw blurRad="57150" dist="19050" dir="5400000" algn="bl" rotWithShape="0">
              <a:srgbClr val="000000">
                <a:alpha val="50000"/>
              </a:srgbClr>
            </a:outerShdw>
          </a:effectLst>
        </p:spPr>
      </p:pic>
      <p:sp>
        <p:nvSpPr>
          <p:cNvPr id="115" name="Google Shape;115;p20"/>
          <p:cNvSpPr/>
          <p:nvPr/>
        </p:nvSpPr>
        <p:spPr>
          <a:xfrm>
            <a:off x="4791575" y="1146000"/>
            <a:ext cx="4100400" cy="2066400"/>
          </a:xfrm>
          <a:prstGeom prst="rect">
            <a:avLst/>
          </a:prstGeom>
          <a:noFill/>
          <a:ln w="19050" cap="flat" cmpd="sng">
            <a:solidFill>
              <a:srgbClr val="B2C9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2">
            <a:extLst>
              <a:ext uri="{FF2B5EF4-FFF2-40B4-BE49-F238E27FC236}">
                <a16:creationId xmlns:a16="http://schemas.microsoft.com/office/drawing/2014/main" id="{420D9A59-16FF-4DC2-A9AD-2BDD67FB9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5500" y="4515591"/>
            <a:ext cx="1491447" cy="627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1"/>
          <p:cNvPicPr preferRelativeResize="0"/>
          <p:nvPr/>
        </p:nvPicPr>
        <p:blipFill rotWithShape="1">
          <a:blip r:embed="rId3">
            <a:alphaModFix/>
          </a:blip>
          <a:srcRect l="1073" r="50369"/>
          <a:stretch/>
        </p:blipFill>
        <p:spPr>
          <a:xfrm>
            <a:off x="4438200" y="1197413"/>
            <a:ext cx="2470902" cy="3597824"/>
          </a:xfrm>
          <a:prstGeom prst="rect">
            <a:avLst/>
          </a:prstGeom>
          <a:noFill/>
          <a:ln>
            <a:noFill/>
          </a:ln>
          <a:effectLst>
            <a:outerShdw blurRad="57150" dist="19050" dir="5400000" algn="bl" rotWithShape="0">
              <a:srgbClr val="000000">
                <a:alpha val="50000"/>
              </a:srgbClr>
            </a:outerShdw>
          </a:effectLst>
        </p:spPr>
      </p:pic>
      <p:sp>
        <p:nvSpPr>
          <p:cNvPr id="121" name="Google Shape;121;p21"/>
          <p:cNvSpPr txBox="1">
            <a:spLocks noGrp="1"/>
          </p:cNvSpPr>
          <p:nvPr>
            <p:ph type="title"/>
          </p:nvPr>
        </p:nvSpPr>
        <p:spPr>
          <a:xfrm>
            <a:off x="1795450" y="218250"/>
            <a:ext cx="6840600" cy="820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5 Tips en tops</a:t>
            </a:r>
            <a:endParaRPr b="1"/>
          </a:p>
        </p:txBody>
      </p:sp>
      <p:sp>
        <p:nvSpPr>
          <p:cNvPr id="122" name="Google Shape;122;p21"/>
          <p:cNvSpPr txBox="1">
            <a:spLocks noGrp="1"/>
          </p:cNvSpPr>
          <p:nvPr>
            <p:ph type="body" idx="1"/>
          </p:nvPr>
        </p:nvSpPr>
        <p:spPr>
          <a:xfrm>
            <a:off x="1795450" y="1204275"/>
            <a:ext cx="4122600" cy="3584100"/>
          </a:xfrm>
          <a:prstGeom prst="rect">
            <a:avLst/>
          </a:prstGeom>
        </p:spPr>
        <p:txBody>
          <a:bodyPr spcFirstLastPara="1" wrap="square" lIns="0" tIns="12950" rIns="0" bIns="0" anchor="t" anchorCtr="0">
            <a:noAutofit/>
          </a:bodyPr>
          <a:lstStyle/>
          <a:p>
            <a:pPr marL="457200" lvl="0" indent="-330200" algn="l" rtl="0">
              <a:lnSpc>
                <a:spcPct val="150000"/>
              </a:lnSpc>
              <a:spcBef>
                <a:spcPts val="0"/>
              </a:spcBef>
              <a:spcAft>
                <a:spcPts val="0"/>
              </a:spcAft>
              <a:buClr>
                <a:schemeClr val="dk1"/>
              </a:buClr>
              <a:buSzPts val="1600"/>
              <a:buChar char="●"/>
            </a:pPr>
            <a:r>
              <a:rPr lang="en-GB" sz="1600">
                <a:solidFill>
                  <a:schemeClr val="dk1"/>
                </a:solidFill>
              </a:rPr>
              <a:t>Bekijk elkaars posters.</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GB" sz="1600">
                <a:solidFill>
                  <a:schemeClr val="dk1"/>
                </a:solidFill>
              </a:rPr>
              <a:t>Geef een top en een tip.</a:t>
            </a: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None/>
            </a:pPr>
            <a:endParaRPr sz="1600">
              <a:solidFill>
                <a:srgbClr val="6BBE4E"/>
              </a:solidFill>
            </a:endParaRPr>
          </a:p>
          <a:p>
            <a:pPr marL="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p:txBody>
      </p:sp>
      <p:sp>
        <p:nvSpPr>
          <p:cNvPr id="123" name="Google Shape;123;p21"/>
          <p:cNvSpPr/>
          <p:nvPr/>
        </p:nvSpPr>
        <p:spPr>
          <a:xfrm rot="395692">
            <a:off x="4068373" y="3582310"/>
            <a:ext cx="636742" cy="467006"/>
          </a:xfrm>
          <a:custGeom>
            <a:avLst/>
            <a:gdLst/>
            <a:ahLst/>
            <a:cxnLst/>
            <a:rect l="l" t="t" r="r" b="b"/>
            <a:pathLst>
              <a:path w="45563" h="31314" extrusionOk="0">
                <a:moveTo>
                  <a:pt x="0" y="0"/>
                </a:moveTo>
                <a:cubicBezTo>
                  <a:pt x="0" y="1858"/>
                  <a:pt x="671" y="4138"/>
                  <a:pt x="2264" y="5094"/>
                </a:cubicBezTo>
                <a:cubicBezTo>
                  <a:pt x="4158" y="6230"/>
                  <a:pt x="8802" y="5016"/>
                  <a:pt x="8490" y="2830"/>
                </a:cubicBezTo>
                <a:cubicBezTo>
                  <a:pt x="8382" y="2077"/>
                  <a:pt x="6701" y="1953"/>
                  <a:pt x="6226" y="2547"/>
                </a:cubicBezTo>
                <a:cubicBezTo>
                  <a:pt x="3709" y="5694"/>
                  <a:pt x="6321" y="11839"/>
                  <a:pt x="9622" y="14150"/>
                </a:cubicBezTo>
                <a:cubicBezTo>
                  <a:pt x="14018" y="17227"/>
                  <a:pt x="28822" y="15510"/>
                  <a:pt x="25470" y="11320"/>
                </a:cubicBezTo>
                <a:cubicBezTo>
                  <a:pt x="23862" y="9309"/>
                  <a:pt x="21330" y="15579"/>
                  <a:pt x="21791" y="18112"/>
                </a:cubicBezTo>
                <a:cubicBezTo>
                  <a:pt x="23399" y="26956"/>
                  <a:pt x="36842" y="33027"/>
                  <a:pt x="45563" y="30847"/>
                </a:cubicBezTo>
              </a:path>
            </a:pathLst>
          </a:custGeom>
          <a:noFill/>
          <a:ln w="19050" cap="flat" cmpd="sng">
            <a:solidFill>
              <a:srgbClr val="B2C949"/>
            </a:solidFill>
            <a:prstDash val="solid"/>
            <a:round/>
            <a:headEnd type="none" w="med" len="med"/>
            <a:tailEnd type="stealth" w="med" len="med"/>
          </a:ln>
        </p:spPr>
      </p:sp>
      <p:sp>
        <p:nvSpPr>
          <p:cNvPr id="124" name="Google Shape;124;p21"/>
          <p:cNvSpPr/>
          <p:nvPr/>
        </p:nvSpPr>
        <p:spPr>
          <a:xfrm>
            <a:off x="4401346" y="3636550"/>
            <a:ext cx="2544600" cy="1209300"/>
          </a:xfrm>
          <a:prstGeom prst="rect">
            <a:avLst/>
          </a:prstGeom>
          <a:noFill/>
          <a:ln w="19050" cap="flat" cmpd="sng">
            <a:solidFill>
              <a:srgbClr val="B2C9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1"/>
          <p:cNvSpPr/>
          <p:nvPr/>
        </p:nvSpPr>
        <p:spPr>
          <a:xfrm rot="-395692" flipH="1">
            <a:off x="6620473" y="3582310"/>
            <a:ext cx="636742" cy="467006"/>
          </a:xfrm>
          <a:custGeom>
            <a:avLst/>
            <a:gdLst/>
            <a:ahLst/>
            <a:cxnLst/>
            <a:rect l="l" t="t" r="r" b="b"/>
            <a:pathLst>
              <a:path w="45563" h="31314" extrusionOk="0">
                <a:moveTo>
                  <a:pt x="0" y="0"/>
                </a:moveTo>
                <a:cubicBezTo>
                  <a:pt x="0" y="1858"/>
                  <a:pt x="671" y="4138"/>
                  <a:pt x="2264" y="5094"/>
                </a:cubicBezTo>
                <a:cubicBezTo>
                  <a:pt x="4158" y="6230"/>
                  <a:pt x="8802" y="5016"/>
                  <a:pt x="8490" y="2830"/>
                </a:cubicBezTo>
                <a:cubicBezTo>
                  <a:pt x="8382" y="2077"/>
                  <a:pt x="6701" y="1953"/>
                  <a:pt x="6226" y="2547"/>
                </a:cubicBezTo>
                <a:cubicBezTo>
                  <a:pt x="3709" y="5694"/>
                  <a:pt x="6321" y="11839"/>
                  <a:pt x="9622" y="14150"/>
                </a:cubicBezTo>
                <a:cubicBezTo>
                  <a:pt x="14018" y="17227"/>
                  <a:pt x="28822" y="15510"/>
                  <a:pt x="25470" y="11320"/>
                </a:cubicBezTo>
                <a:cubicBezTo>
                  <a:pt x="23862" y="9309"/>
                  <a:pt x="21330" y="15579"/>
                  <a:pt x="21791" y="18112"/>
                </a:cubicBezTo>
                <a:cubicBezTo>
                  <a:pt x="23399" y="26956"/>
                  <a:pt x="36842" y="33027"/>
                  <a:pt x="45563" y="30847"/>
                </a:cubicBezTo>
              </a:path>
            </a:pathLst>
          </a:custGeom>
          <a:noFill/>
          <a:ln w="19050" cap="flat" cmpd="sng">
            <a:solidFill>
              <a:srgbClr val="B2C949"/>
            </a:solidFill>
            <a:prstDash val="solid"/>
            <a:round/>
            <a:headEnd type="none" w="med" len="med"/>
            <a:tailEnd type="stealth" w="med" len="med"/>
          </a:ln>
        </p:spPr>
      </p:sp>
      <p:sp>
        <p:nvSpPr>
          <p:cNvPr id="126" name="Google Shape;126;p21"/>
          <p:cNvSpPr txBox="1"/>
          <p:nvPr/>
        </p:nvSpPr>
        <p:spPr>
          <a:xfrm>
            <a:off x="2762425" y="3292463"/>
            <a:ext cx="146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alibri"/>
                <a:ea typeface="Calibri"/>
                <a:cs typeface="Calibri"/>
                <a:sym typeface="Calibri"/>
              </a:rPr>
              <a:t>Echt super aan dit ontwerp...</a:t>
            </a:r>
            <a:endParaRPr>
              <a:latin typeface="Calibri"/>
              <a:ea typeface="Calibri"/>
              <a:cs typeface="Calibri"/>
              <a:sym typeface="Calibri"/>
            </a:endParaRPr>
          </a:p>
        </p:txBody>
      </p:sp>
      <p:sp>
        <p:nvSpPr>
          <p:cNvPr id="127" name="Google Shape;127;p21"/>
          <p:cNvSpPr txBox="1"/>
          <p:nvPr/>
        </p:nvSpPr>
        <p:spPr>
          <a:xfrm>
            <a:off x="7281925" y="3422800"/>
            <a:ext cx="14697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alibri"/>
                <a:ea typeface="Calibri"/>
                <a:cs typeface="Calibri"/>
                <a:sym typeface="Calibri"/>
              </a:rPr>
              <a:t>Dit zou het ontwerp nog beter kunnen maken...</a:t>
            </a:r>
            <a:endParaRPr>
              <a:latin typeface="Calibri"/>
              <a:ea typeface="Calibri"/>
              <a:cs typeface="Calibri"/>
              <a:sym typeface="Calibri"/>
            </a:endParaRPr>
          </a:p>
        </p:txBody>
      </p:sp>
      <p:pic>
        <p:nvPicPr>
          <p:cNvPr id="10" name="Picture 2">
            <a:extLst>
              <a:ext uri="{FF2B5EF4-FFF2-40B4-BE49-F238E27FC236}">
                <a16:creationId xmlns:a16="http://schemas.microsoft.com/office/drawing/2014/main" id="{2DCE4A2B-9023-4F1C-8B34-C9BEF581F8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5500" y="4515591"/>
            <a:ext cx="1491447" cy="627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1073</Words>
  <Application>Microsoft Office PowerPoint</Application>
  <PresentationFormat>Diavoorstelling (16:9)</PresentationFormat>
  <Paragraphs>140</Paragraphs>
  <Slides>14</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 Narrow</vt:lpstr>
      <vt:lpstr>Times New Roman</vt:lpstr>
      <vt:lpstr>Arial</vt:lpstr>
      <vt:lpstr>Calibri</vt:lpstr>
      <vt:lpstr>Kantoorthema</vt:lpstr>
      <vt:lpstr>PowerPoint-presentatie</vt:lpstr>
      <vt:lpstr>PowerPoint-presentatie</vt:lpstr>
      <vt:lpstr>Dit gaan we doen!</vt:lpstr>
      <vt:lpstr>1 Ontwerpopdracht </vt:lpstr>
      <vt:lpstr>2 Krabbelvogels</vt:lpstr>
      <vt:lpstr>3 Circulair ontwerpen</vt:lpstr>
      <vt:lpstr>4 Kiezen</vt:lpstr>
      <vt:lpstr>5 Uitlegposter</vt:lpstr>
      <vt:lpstr>5 Tips en tops</vt:lpstr>
      <vt:lpstr>Terugblik </vt:lpstr>
      <vt:lpstr>Circulair ontwerpen </vt:lpstr>
      <vt:lpstr>PowerPoint-presentatie</vt:lpstr>
      <vt:lpstr>1 Ontwerpopdracht </vt:lpstr>
      <vt:lpstr>1 Ontwerpopdracht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Henke Nienhuis</dc:creator>
  <cp:lastModifiedBy>Henke Nienhuis</cp:lastModifiedBy>
  <cp:revision>5</cp:revision>
  <cp:lastPrinted>2022-07-13T09:02:36Z</cp:lastPrinted>
  <dcterms:modified xsi:type="dcterms:W3CDTF">2022-07-13T09:37:25Z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f9dcbe8-f8ca-464f-983b-20ccb4ae3e2c_Enabled">
    <vt:lpwstr>true</vt:lpwstr>
  </property>
  <property fmtid="{D5CDD505-2E9C-101B-9397-08002B2CF9AE}" pid="3" name="MSIP_Label_9f9dcbe8-f8ca-464f-983b-20ccb4ae3e2c_SetDate">
    <vt:lpwstr>2022-07-13T08:09:10Z</vt:lpwstr>
  </property>
  <property fmtid="{D5CDD505-2E9C-101B-9397-08002B2CF9AE}" pid="4" name="MSIP_Label_9f9dcbe8-f8ca-464f-983b-20ccb4ae3e2c_Method">
    <vt:lpwstr>Privileged</vt:lpwstr>
  </property>
  <property fmtid="{D5CDD505-2E9C-101B-9397-08002B2CF9AE}" pid="5" name="MSIP_Label_9f9dcbe8-f8ca-464f-983b-20ccb4ae3e2c_Name">
    <vt:lpwstr>Openbaar</vt:lpwstr>
  </property>
  <property fmtid="{D5CDD505-2E9C-101B-9397-08002B2CF9AE}" pid="6" name="MSIP_Label_9f9dcbe8-f8ca-464f-983b-20ccb4ae3e2c_SiteId">
    <vt:lpwstr>8c653938-6726-49c5-bca7-8e44a4bf2029</vt:lpwstr>
  </property>
  <property fmtid="{D5CDD505-2E9C-101B-9397-08002B2CF9AE}" pid="7" name="MSIP_Label_9f9dcbe8-f8ca-464f-983b-20ccb4ae3e2c_ActionId">
    <vt:lpwstr>f45577b4-b813-498c-8e22-6b9117e1cd20</vt:lpwstr>
  </property>
  <property fmtid="{D5CDD505-2E9C-101B-9397-08002B2CF9AE}" pid="8" name="MSIP_Label_9f9dcbe8-f8ca-464f-983b-20ccb4ae3e2c_ContentBits">
    <vt:lpwstr>0</vt:lpwstr>
  </property>
</Properties>
</file>