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97" r:id="rId3"/>
    <p:sldId id="270" r:id="rId4"/>
    <p:sldId id="289" r:id="rId5"/>
    <p:sldId id="298" r:id="rId6"/>
    <p:sldId id="279" r:id="rId7"/>
    <p:sldId id="290" r:id="rId8"/>
    <p:sldId id="292" r:id="rId9"/>
    <p:sldId id="293" r:id="rId10"/>
    <p:sldId id="301" r:id="rId11"/>
    <p:sldId id="296" r:id="rId12"/>
    <p:sldId id="288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2" autoAdjust="0"/>
    <p:restoredTop sz="96640" autoAdjust="0"/>
  </p:normalViewPr>
  <p:slideViewPr>
    <p:cSldViewPr snapToGrid="0" snapToObjects="1">
      <p:cViewPr varScale="1">
        <p:scale>
          <a:sx n="84" d="100"/>
          <a:sy n="84" d="100"/>
        </p:scale>
        <p:origin x="-90" y="-11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CDEAB-F859-4CEF-9A40-F4CD21A006C9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B29C8-0BA6-4B4C-A638-1AD51DBC4E6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33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B29C8-0BA6-4B4C-A638-1AD51DBC4E6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90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Bespreek</a:t>
            </a:r>
            <a:r>
              <a:rPr lang="en-GB" baseline="0" dirty="0" smtClean="0"/>
              <a:t> het </a:t>
            </a:r>
            <a:r>
              <a:rPr lang="en-GB" baseline="0" dirty="0" err="1" smtClean="0"/>
              <a:t>leerdoel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leef</a:t>
            </a:r>
            <a:r>
              <a:rPr lang="en-GB" baseline="0" dirty="0" smtClean="0"/>
              <a:t> je in, </a:t>
            </a:r>
            <a:r>
              <a:rPr lang="en-GB" baseline="0" dirty="0" err="1" smtClean="0"/>
              <a:t>zie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omschrijving</a:t>
            </a:r>
            <a:r>
              <a:rPr lang="en-GB" baseline="0" dirty="0" smtClean="0"/>
              <a:t> in de </a:t>
            </a:r>
            <a:r>
              <a:rPr lang="en-GB" baseline="0" dirty="0" err="1" smtClean="0"/>
              <a:t>inleiding</a:t>
            </a:r>
            <a:r>
              <a:rPr lang="en-GB" baseline="0" dirty="0" smtClean="0"/>
              <a:t> van de </a:t>
            </a:r>
            <a:r>
              <a:rPr lang="en-GB" baseline="0" dirty="0" err="1" smtClean="0"/>
              <a:t>leshandleiding</a:t>
            </a:r>
            <a:r>
              <a:rPr lang="en-GB" baseline="0" dirty="0" smtClean="0"/>
              <a:t>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467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err="1" smtClean="0"/>
              <a:t>Voorbeeld</a:t>
            </a:r>
            <a:r>
              <a:rPr lang="en-GB" dirty="0" smtClean="0"/>
              <a:t> Ben op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fiets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zie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leshandleiding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pagina</a:t>
            </a:r>
            <a:r>
              <a:rPr lang="en-GB" baseline="0" dirty="0" smtClean="0"/>
              <a:t> 21.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E0D86-E943-4491-8CAA-17B198BB31A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829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192" y="617247"/>
            <a:ext cx="7265534" cy="2229538"/>
          </a:xfrm>
        </p:spPr>
        <p:txBody>
          <a:bodyPr>
            <a:noAutofit/>
          </a:bodyPr>
          <a:lstStyle>
            <a:lvl1pPr algn="l">
              <a:defRPr sz="7200">
                <a:solidFill>
                  <a:srgbClr val="00A6D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192" y="3203297"/>
            <a:ext cx="7067378" cy="10258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7433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3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Afbeelding 2" descr="TUDelft_LogoZWAR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146" y="4663753"/>
            <a:ext cx="1104294" cy="323006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62A2416-1570-3849-86F9-07F78746E1B2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832CF66-B496-874C-8E08-71A5E0622B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5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106" y="205979"/>
            <a:ext cx="71064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106" y="1200150"/>
            <a:ext cx="7106464" cy="3486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581184"/>
            <a:ext cx="1368883" cy="63242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28"/>
          <p:cNvSpPr>
            <a:spLocks noChangeArrowheads="1"/>
          </p:cNvSpPr>
          <p:nvPr userDrawn="1"/>
        </p:nvSpPr>
        <p:spPr bwMode="auto">
          <a:xfrm>
            <a:off x="0" y="0"/>
            <a:ext cx="1576384" cy="5149008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>
              <a:latin typeface="Tahoma" pitchFamily="34" charset="0"/>
            </a:endParaRPr>
          </a:p>
        </p:txBody>
      </p:sp>
      <p:pic>
        <p:nvPicPr>
          <p:cNvPr id="11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389330"/>
            <a:ext cx="1368883" cy="8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4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72404" y="205979"/>
            <a:ext cx="709051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404" y="1200150"/>
            <a:ext cx="7090513" cy="3615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Afbeelding 8" descr="TUDelft_LogoZWART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624" y="4515071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0241" y="505504"/>
            <a:ext cx="3320410" cy="219483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 smtClean="0">
                <a:latin typeface="Arial"/>
                <a:cs typeface="Arial"/>
              </a:rPr>
              <a:t/>
            </a:r>
            <a:br>
              <a:rPr lang="en-US" sz="5400" dirty="0" smtClean="0">
                <a:latin typeface="Arial"/>
                <a:cs typeface="Arial"/>
              </a:rPr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240" y="2914650"/>
            <a:ext cx="5892160" cy="1314450"/>
          </a:xfrm>
        </p:spPr>
        <p:txBody>
          <a:bodyPr/>
          <a:lstStyle/>
          <a:p>
            <a:pPr algn="l"/>
            <a:r>
              <a:rPr lang="en-US" dirty="0" smtClean="0">
                <a:latin typeface="Arial"/>
                <a:cs typeface="Arial"/>
              </a:rPr>
              <a:t>Les 1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240" y="785813"/>
            <a:ext cx="4333844" cy="3829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62700" y="818496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 smtClean="0">
                <a:solidFill>
                  <a:schemeClr val="tx2"/>
                </a:solidFill>
              </a:rPr>
              <a:t>Ontwerp</a:t>
            </a:r>
            <a:r>
              <a:rPr lang="en-GB" sz="4000" b="1" dirty="0" smtClean="0">
                <a:solidFill>
                  <a:schemeClr val="tx2"/>
                </a:solidFill>
              </a:rPr>
              <a:t> </a:t>
            </a:r>
            <a:r>
              <a:rPr lang="en-GB" sz="4000" b="1" dirty="0" err="1" smtClean="0">
                <a:solidFill>
                  <a:schemeClr val="tx2"/>
                </a:solidFill>
              </a:rPr>
              <a:t>een</a:t>
            </a:r>
            <a:r>
              <a:rPr lang="en-GB" sz="40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GB" sz="4000" b="1" dirty="0" err="1" smtClean="0">
                <a:solidFill>
                  <a:schemeClr val="tx2"/>
                </a:solidFill>
              </a:rPr>
              <a:t>buiten</a:t>
            </a:r>
            <a:r>
              <a:rPr lang="en-GB" sz="4000" b="1" dirty="0" err="1">
                <a:solidFill>
                  <a:schemeClr val="tx2"/>
                </a:solidFill>
              </a:rPr>
              <a:t>l</a:t>
            </a:r>
            <a:r>
              <a:rPr lang="en-GB" sz="4000" b="1" dirty="0" err="1" smtClean="0">
                <a:solidFill>
                  <a:schemeClr val="tx2"/>
                </a:solidFill>
              </a:rPr>
              <a:t>es</a:t>
            </a:r>
            <a:endParaRPr lang="nl-NL" sz="40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2700" y="3105150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Les </a:t>
            </a:r>
            <a:r>
              <a:rPr lang="en-GB" sz="3200" b="1" dirty="0" smtClean="0"/>
              <a:t>2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90828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Ontwerpvraag</a:t>
            </a:r>
            <a:r>
              <a:rPr lang="en-GB" dirty="0" smtClean="0"/>
              <a:t> </a:t>
            </a:r>
            <a:r>
              <a:rPr lang="en-GB" dirty="0" err="1" smtClean="0"/>
              <a:t>opstellen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Vul het werkblad in voor het probleem van Eefje in Boudewijn.</a:t>
            </a:r>
            <a:endParaRPr lang="nl-NL" dirty="0"/>
          </a:p>
          <a:p>
            <a:pPr lvl="1"/>
            <a:r>
              <a:rPr lang="nl-NL" dirty="0" smtClean="0"/>
              <a:t>Wat is de toekomstige situatie?</a:t>
            </a:r>
          </a:p>
          <a:p>
            <a:pPr lvl="1"/>
            <a:r>
              <a:rPr lang="nl-NL" dirty="0" smtClean="0"/>
              <a:t>Wat is de ontwerpvraag?</a:t>
            </a:r>
          </a:p>
          <a:p>
            <a:pPr lvl="1"/>
            <a:r>
              <a:rPr lang="nl-NL" dirty="0" smtClean="0"/>
              <a:t>Wat zijn de eisen &amp; wensen?</a:t>
            </a:r>
          </a:p>
        </p:txBody>
      </p:sp>
    </p:spTree>
    <p:extLst>
      <p:ext uri="{BB962C8B-B14F-4D97-AF65-F5344CB8AC3E}">
        <p14:creationId xmlns:p14="http://schemas.microsoft.com/office/powerpoint/2010/main" val="11465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Wat </a:t>
            </a:r>
            <a:r>
              <a:rPr lang="en-GB" dirty="0" err="1"/>
              <a:t>heb</a:t>
            </a:r>
            <a:r>
              <a:rPr lang="en-GB" dirty="0"/>
              <a:t> je </a:t>
            </a:r>
            <a:r>
              <a:rPr lang="en-GB" dirty="0" err="1"/>
              <a:t>geleerd</a:t>
            </a:r>
            <a:r>
              <a:rPr lang="en-GB" dirty="0"/>
              <a:t> over </a:t>
            </a:r>
            <a:r>
              <a:rPr lang="en-GB" dirty="0" err="1"/>
              <a:t>inleven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ander</a:t>
            </a:r>
            <a:r>
              <a:rPr lang="en-GB" dirty="0"/>
              <a:t>? Wat is </a:t>
            </a:r>
            <a:r>
              <a:rPr lang="en-GB" dirty="0" err="1"/>
              <a:t>gelukt</a:t>
            </a:r>
            <a:r>
              <a:rPr lang="en-GB" dirty="0"/>
              <a:t>? Wat was nog </a:t>
            </a:r>
            <a:r>
              <a:rPr lang="en-GB" dirty="0" err="1"/>
              <a:t>lastig</a:t>
            </a:r>
            <a:r>
              <a:rPr lang="en-GB" dirty="0"/>
              <a:t>?</a:t>
            </a:r>
          </a:p>
          <a:p>
            <a:endParaRPr lang="nl-NL" dirty="0" smtClean="0"/>
          </a:p>
          <a:p>
            <a:r>
              <a:rPr lang="nl-NL" dirty="0" smtClean="0"/>
              <a:t>Volgende keer:</a:t>
            </a:r>
          </a:p>
          <a:p>
            <a:pPr lvl="1"/>
            <a:r>
              <a:rPr lang="nl-NL" dirty="0" smtClean="0"/>
              <a:t>Heel veel i</a:t>
            </a:r>
            <a:r>
              <a:rPr lang="nl-NL" dirty="0" smtClean="0"/>
              <a:t>deeën verzinnen</a:t>
            </a:r>
            <a:endParaRPr lang="nl-NL" dirty="0" smtClean="0"/>
          </a:p>
          <a:p>
            <a:pPr lvl="1"/>
            <a:r>
              <a:rPr lang="nl-NL" dirty="0" smtClean="0"/>
              <a:t>Beste i</a:t>
            </a:r>
            <a:r>
              <a:rPr lang="nl-NL" dirty="0" smtClean="0"/>
              <a:t>deeën uitkiezen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8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gedaan?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Mapjes</a:t>
            </a:r>
            <a:r>
              <a:rPr lang="en-GB" dirty="0" smtClean="0"/>
              <a:t> </a:t>
            </a:r>
            <a:r>
              <a:rPr lang="en-GB" dirty="0" err="1" smtClean="0"/>
              <a:t>gemaakt</a:t>
            </a:r>
            <a:endParaRPr lang="en-GB" dirty="0" smtClean="0"/>
          </a:p>
          <a:p>
            <a:r>
              <a:rPr lang="en-GB" dirty="0" err="1" smtClean="0"/>
              <a:t>Huiswerkopdracht</a:t>
            </a:r>
            <a:endParaRPr lang="en-GB" dirty="0" smtClean="0"/>
          </a:p>
          <a:p>
            <a:r>
              <a:rPr lang="en-GB" dirty="0" smtClean="0"/>
              <a:t>Vlog </a:t>
            </a:r>
            <a:r>
              <a:rPr lang="en-GB" dirty="0" err="1" smtClean="0"/>
              <a:t>gemaakt</a:t>
            </a:r>
            <a:r>
              <a:rPr lang="en-GB" dirty="0" smtClean="0"/>
              <a:t> over </a:t>
            </a:r>
            <a:r>
              <a:rPr lang="en-GB" dirty="0" err="1" smtClean="0"/>
              <a:t>schoolplein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1495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Ervaringen</a:t>
            </a:r>
            <a:r>
              <a:rPr lang="en-GB" dirty="0" smtClean="0"/>
              <a:t> </a:t>
            </a:r>
            <a:r>
              <a:rPr lang="en-GB" dirty="0" err="1" smtClean="0"/>
              <a:t>uitwisselen</a:t>
            </a:r>
            <a:endParaRPr lang="en-GB" dirty="0" smtClean="0"/>
          </a:p>
          <a:p>
            <a:r>
              <a:rPr lang="nl-NL" dirty="0"/>
              <a:t>Ontdekken wat groep 3 of 4 graag buiten doet</a:t>
            </a:r>
          </a:p>
          <a:p>
            <a:r>
              <a:rPr lang="en-GB" dirty="0" err="1" smtClean="0"/>
              <a:t>Onderwerp</a:t>
            </a:r>
            <a:r>
              <a:rPr lang="en-GB" dirty="0" smtClean="0"/>
              <a:t> </a:t>
            </a:r>
            <a:r>
              <a:rPr lang="en-GB" dirty="0" err="1" smtClean="0"/>
              <a:t>kiezen</a:t>
            </a:r>
            <a:endParaRPr lang="nl-NL" dirty="0" smtClean="0"/>
          </a:p>
          <a:p>
            <a:r>
              <a:rPr lang="nl-NL" dirty="0" smtClean="0"/>
              <a:t>Ontwerpvraag </a:t>
            </a:r>
            <a:r>
              <a:rPr lang="nl-NL" dirty="0" smtClean="0"/>
              <a:t>opstellen</a:t>
            </a:r>
            <a:endParaRPr lang="nl-NL" dirty="0" smtClean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552" y="2954417"/>
            <a:ext cx="1642048" cy="14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nl-NL" dirty="0"/>
          </a:p>
        </p:txBody>
      </p:sp>
      <p:pic>
        <p:nvPicPr>
          <p:cNvPr id="4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302" y="1428750"/>
            <a:ext cx="2156565" cy="18680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33899" y="1295400"/>
            <a:ext cx="36952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Voelen</a:t>
            </a:r>
            <a:r>
              <a:rPr lang="en-GB" sz="2400" dirty="0" smtClean="0"/>
              <a:t> wat </a:t>
            </a:r>
            <a:r>
              <a:rPr lang="en-GB" sz="2400" dirty="0" err="1" smtClean="0"/>
              <a:t>een</a:t>
            </a:r>
            <a:r>
              <a:rPr lang="en-GB" sz="2400" dirty="0" smtClean="0"/>
              <a:t> </a:t>
            </a:r>
            <a:r>
              <a:rPr lang="en-GB" sz="2400" dirty="0" err="1" smtClean="0"/>
              <a:t>ander</a:t>
            </a:r>
            <a:r>
              <a:rPr lang="en-GB" sz="2400" dirty="0" smtClean="0"/>
              <a:t> </a:t>
            </a:r>
          </a:p>
          <a:p>
            <a:r>
              <a:rPr lang="en-GB" sz="2400" dirty="0" err="1" smtClean="0"/>
              <a:t>voelt</a:t>
            </a:r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err="1" smtClean="0"/>
              <a:t>Bedenken</a:t>
            </a:r>
            <a:r>
              <a:rPr lang="en-GB" sz="2400" dirty="0" smtClean="0"/>
              <a:t> wat </a:t>
            </a:r>
            <a:r>
              <a:rPr lang="en-GB" sz="2400" dirty="0" err="1" smtClean="0"/>
              <a:t>een</a:t>
            </a:r>
            <a:r>
              <a:rPr lang="en-GB" sz="2400" dirty="0" smtClean="0"/>
              <a:t> </a:t>
            </a:r>
            <a:r>
              <a:rPr lang="en-GB" sz="2400" dirty="0" err="1" smtClean="0"/>
              <a:t>ander</a:t>
            </a:r>
            <a:r>
              <a:rPr lang="en-GB" sz="2400" dirty="0" smtClean="0"/>
              <a:t> </a:t>
            </a:r>
          </a:p>
          <a:p>
            <a:r>
              <a:rPr lang="en-GB" sz="2400" dirty="0" err="1" smtClean="0"/>
              <a:t>nodig</a:t>
            </a:r>
            <a:r>
              <a:rPr lang="en-GB" sz="2400" dirty="0" smtClean="0"/>
              <a:t> </a:t>
            </a:r>
            <a:r>
              <a:rPr lang="en-GB" sz="2400" dirty="0" err="1" smtClean="0"/>
              <a:t>heeft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2362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 </a:t>
            </a:r>
            <a:r>
              <a:rPr lang="en-GB" dirty="0" err="1" smtClean="0"/>
              <a:t>stap</a:t>
            </a:r>
            <a:r>
              <a:rPr lang="en-GB" dirty="0" smtClean="0"/>
              <a:t> van </a:t>
            </a:r>
            <a:r>
              <a:rPr lang="en-GB" dirty="0" err="1" smtClean="0"/>
              <a:t>vandaag</a:t>
            </a:r>
            <a:endParaRPr lang="nl-NL" dirty="0"/>
          </a:p>
        </p:txBody>
      </p:sp>
      <p:pic>
        <p:nvPicPr>
          <p:cNvPr id="4098" name="Picture 2" descr="H:\My Documents\Jantje Beton\Handleiding\Figuren\1_Cycl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84" y="1185658"/>
            <a:ext cx="5040312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5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 verzamelen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63106" y="1200150"/>
            <a:ext cx="4425193" cy="34861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Knip</a:t>
            </a:r>
            <a:r>
              <a:rPr lang="en-GB" dirty="0" smtClean="0"/>
              <a:t> </a:t>
            </a:r>
            <a:r>
              <a:rPr lang="en-GB" dirty="0" err="1" smtClean="0"/>
              <a:t>jouw</a:t>
            </a:r>
            <a:r>
              <a:rPr lang="en-GB" dirty="0" smtClean="0"/>
              <a:t> </a:t>
            </a:r>
            <a:r>
              <a:rPr lang="en-GB" dirty="0" err="1" smtClean="0"/>
              <a:t>tekening</a:t>
            </a:r>
            <a:r>
              <a:rPr lang="en-GB" dirty="0" smtClean="0"/>
              <a:t> </a:t>
            </a:r>
            <a:r>
              <a:rPr lang="en-GB" dirty="0" err="1" smtClean="0"/>
              <a:t>uit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Plak</a:t>
            </a:r>
            <a:r>
              <a:rPr lang="en-GB" dirty="0" smtClean="0"/>
              <a:t> de </a:t>
            </a:r>
            <a:r>
              <a:rPr lang="en-GB" dirty="0" err="1" smtClean="0"/>
              <a:t>tekening</a:t>
            </a:r>
            <a:r>
              <a:rPr lang="en-GB" dirty="0" smtClean="0"/>
              <a:t> op </a:t>
            </a:r>
            <a:r>
              <a:rPr lang="nl-NL" dirty="0" smtClean="0"/>
              <a:t>het blad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Bespreek</a:t>
            </a:r>
            <a:r>
              <a:rPr lang="en-GB" dirty="0" smtClean="0"/>
              <a:t> de </a:t>
            </a:r>
            <a:r>
              <a:rPr lang="en-GB" dirty="0" err="1" smtClean="0"/>
              <a:t>tekeningen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Zoek</a:t>
            </a:r>
            <a:r>
              <a:rPr lang="en-GB" dirty="0" smtClean="0"/>
              <a:t>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dirty="0" err="1" smtClean="0"/>
              <a:t>overeenkomsten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verschillen</a:t>
            </a:r>
            <a:r>
              <a:rPr lang="en-GB" dirty="0" smtClean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5164">
            <a:off x="5472812" y="2479591"/>
            <a:ext cx="3304945" cy="2217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83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Kies</a:t>
            </a:r>
            <a:r>
              <a:rPr lang="en-GB" dirty="0" smtClean="0"/>
              <a:t> je </a:t>
            </a:r>
            <a:r>
              <a:rPr lang="en-GB" dirty="0" err="1" smtClean="0"/>
              <a:t>vak</a:t>
            </a:r>
            <a:endParaRPr lang="nl-NL" dirty="0"/>
          </a:p>
        </p:txBody>
      </p:sp>
      <p:sp>
        <p:nvSpPr>
          <p:cNvPr id="4" name="Left-Right Arrow 3"/>
          <p:cNvSpPr/>
          <p:nvPr/>
        </p:nvSpPr>
        <p:spPr>
          <a:xfrm>
            <a:off x="2056944" y="2084439"/>
            <a:ext cx="6518787" cy="1160206"/>
          </a:xfrm>
          <a:prstGeom prst="leftRightArrow">
            <a:avLst>
              <a:gd name="adj1" fmla="val 50000"/>
              <a:gd name="adj2" fmla="val 113559"/>
            </a:avLst>
          </a:prstGeom>
          <a:gradFill flip="none" rotWithShape="1">
            <a:gsLst>
              <a:gs pos="0">
                <a:schemeClr val="accent4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1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Leerinhoud</a:t>
            </a:r>
            <a:r>
              <a:rPr lang="en-GB" dirty="0" smtClean="0"/>
              <a:t> </a:t>
            </a:r>
            <a:r>
              <a:rPr lang="en-GB" dirty="0" err="1" smtClean="0"/>
              <a:t>bepalen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Kies een schoolvak.</a:t>
            </a:r>
            <a:br>
              <a:rPr lang="nl-NL" dirty="0" smtClean="0"/>
            </a:br>
            <a:r>
              <a:rPr lang="nl-NL" sz="1600" i="1" dirty="0" smtClean="0">
                <a:solidFill>
                  <a:srgbClr val="7030A0"/>
                </a:solidFill>
              </a:rPr>
              <a:t>Bijv. rekenen of topografie.</a:t>
            </a:r>
            <a:endParaRPr lang="nl-NL" sz="1600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Kies een onderwerp.</a:t>
            </a:r>
            <a:br>
              <a:rPr lang="nl-NL" dirty="0" smtClean="0"/>
            </a:br>
            <a:r>
              <a:rPr lang="nl-NL" sz="1600" i="1" dirty="0" smtClean="0">
                <a:solidFill>
                  <a:srgbClr val="7030A0"/>
                </a:solidFill>
              </a:rPr>
              <a:t>Bijv. tafels leren of provincies.</a:t>
            </a:r>
            <a:endParaRPr lang="nl-NL" sz="1600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Bespreek wat de kinderen uit groep 3/4 moeten leren.</a:t>
            </a:r>
            <a:br>
              <a:rPr lang="nl-NL" dirty="0" smtClean="0"/>
            </a:br>
            <a:r>
              <a:rPr lang="nl-NL" sz="1600" i="1" dirty="0" smtClean="0">
                <a:solidFill>
                  <a:srgbClr val="7030A0"/>
                </a:solidFill>
              </a:rPr>
              <a:t>Bijvoorbeeld de tafel van 4 of de hoofdsteden van de provincies</a:t>
            </a:r>
            <a:endParaRPr lang="nl-NL" sz="1600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Overleg met de meester.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241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826" y="190500"/>
            <a:ext cx="6752244" cy="4818454"/>
          </a:xfrm>
        </p:spPr>
      </p:pic>
    </p:spTree>
    <p:extLst>
      <p:ext uri="{BB962C8B-B14F-4D97-AF65-F5344CB8AC3E}">
        <p14:creationId xmlns:p14="http://schemas.microsoft.com/office/powerpoint/2010/main" val="64330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U Delft">
      <a:dk1>
        <a:sysClr val="windowText" lastClr="000000"/>
      </a:dk1>
      <a:lt1>
        <a:srgbClr val="FFFFFF"/>
      </a:lt1>
      <a:dk2>
        <a:srgbClr val="00A6D6"/>
      </a:dk2>
      <a:lt2>
        <a:srgbClr val="FFFFFF"/>
      </a:lt2>
      <a:accent1>
        <a:srgbClr val="A5CA1A"/>
      </a:accent1>
      <a:accent2>
        <a:srgbClr val="E21A1A"/>
      </a:accent2>
      <a:accent3>
        <a:srgbClr val="6D177F"/>
      </a:accent3>
      <a:accent4>
        <a:srgbClr val="E64616"/>
      </a:accent4>
      <a:accent5>
        <a:srgbClr val="008891"/>
      </a:accent5>
      <a:accent6>
        <a:srgbClr val="6B868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176</Words>
  <Application>Microsoft Office PowerPoint</Application>
  <PresentationFormat>On-screen Show (16:9)</PresentationFormat>
  <Paragraphs>49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      </vt:lpstr>
      <vt:lpstr>Wat hebben we gedaan?</vt:lpstr>
      <vt:lpstr>Wat gaan we vandaag doen?</vt:lpstr>
      <vt:lpstr> </vt:lpstr>
      <vt:lpstr>De stap van vandaag</vt:lpstr>
      <vt:lpstr>Ervaringen verzamelen</vt:lpstr>
      <vt:lpstr>Kies je vak</vt:lpstr>
      <vt:lpstr>Leerinhoud bepalen</vt:lpstr>
      <vt:lpstr>PowerPoint Presentation</vt:lpstr>
      <vt:lpstr>Ontwerpvraag opstellen</vt:lpstr>
      <vt:lpstr>Terugblik</vt:lpstr>
    </vt:vector>
  </TitlesOfParts>
  <Company>TU Delft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Niels van den Burg</dc:creator>
  <cp:lastModifiedBy>Niels van den Burg</cp:lastModifiedBy>
  <cp:revision>38</cp:revision>
  <dcterms:created xsi:type="dcterms:W3CDTF">2015-07-09T11:57:30Z</dcterms:created>
  <dcterms:modified xsi:type="dcterms:W3CDTF">2019-01-28T15:47:43Z</dcterms:modified>
</cp:coreProperties>
</file>