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99" r:id="rId3"/>
    <p:sldId id="270" r:id="rId4"/>
    <p:sldId id="300" r:id="rId5"/>
    <p:sldId id="296" r:id="rId6"/>
    <p:sldId id="297" r:id="rId7"/>
    <p:sldId id="298" r:id="rId8"/>
    <p:sldId id="28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2" autoAdjust="0"/>
    <p:restoredTop sz="96640" autoAdjust="0"/>
  </p:normalViewPr>
  <p:slideViewPr>
    <p:cSldViewPr snapToGrid="0" snapToObjects="1">
      <p:cViewPr varScale="1">
        <p:scale>
          <a:sx n="84" d="100"/>
          <a:sy n="84" d="100"/>
        </p:scale>
        <p:origin x="-90" y="-11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CDEAB-F859-4CEF-9A40-F4CD21A006C9}" type="datetimeFigureOut">
              <a:rPr lang="nl-NL" smtClean="0"/>
              <a:t>28-1-2019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29C8-0BA6-4B4C-A638-1AD51DBC4E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33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73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29C8-0BA6-4B4C-A638-1AD51DBC4E6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90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44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1" y="505504"/>
            <a:ext cx="3320410" cy="219483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Arial"/>
                <a:cs typeface="Arial"/>
              </a:rPr>
              <a:t/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914650"/>
            <a:ext cx="5892160" cy="131445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Les 1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40" y="785813"/>
            <a:ext cx="4333844" cy="3829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2700" y="818496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2"/>
                </a:solidFill>
              </a:rPr>
              <a:t>Ontwerp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  <a:r>
              <a:rPr lang="en-GB" sz="4000" b="1" dirty="0" err="1" smtClean="0">
                <a:solidFill>
                  <a:schemeClr val="tx2"/>
                </a:solidFill>
              </a:rPr>
              <a:t>een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GB" sz="4000" b="1" dirty="0" err="1" smtClean="0">
                <a:solidFill>
                  <a:schemeClr val="tx2"/>
                </a:solidFill>
              </a:rPr>
              <a:t>buiten</a:t>
            </a:r>
            <a:r>
              <a:rPr lang="en-GB" sz="4000" b="1" dirty="0" err="1">
                <a:solidFill>
                  <a:schemeClr val="tx2"/>
                </a:solidFill>
              </a:rPr>
              <a:t>l</a:t>
            </a:r>
            <a:r>
              <a:rPr lang="en-GB" sz="4000" b="1" dirty="0" err="1" smtClean="0">
                <a:solidFill>
                  <a:schemeClr val="tx2"/>
                </a:solidFill>
              </a:rPr>
              <a:t>es</a:t>
            </a:r>
            <a:endParaRPr lang="nl-NL" sz="4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2700" y="3105150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Les 5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2543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gedaan?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Concept uitgewerkt</a:t>
            </a:r>
          </a:p>
          <a:p>
            <a:r>
              <a:rPr lang="nl-NL" dirty="0" smtClean="0"/>
              <a:t>Presentaties gegeven</a:t>
            </a:r>
          </a:p>
          <a:p>
            <a:r>
              <a:rPr lang="nl-NL" dirty="0" smtClean="0"/>
              <a:t>Feedback gegeven</a:t>
            </a:r>
          </a:p>
        </p:txBody>
      </p:sp>
    </p:spTree>
    <p:extLst>
      <p:ext uri="{BB962C8B-B14F-4D97-AF65-F5344CB8AC3E}">
        <p14:creationId xmlns:p14="http://schemas.microsoft.com/office/powerpoint/2010/main" val="21495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Wat </a:t>
            </a:r>
            <a:r>
              <a:rPr lang="en-US" sz="3200" dirty="0" err="1" smtClean="0"/>
              <a:t>gaan</a:t>
            </a:r>
            <a:r>
              <a:rPr lang="en-US" sz="3200" dirty="0" smtClean="0"/>
              <a:t> we </a:t>
            </a:r>
            <a:r>
              <a:rPr lang="en-US" sz="3200" dirty="0" err="1" smtClean="0"/>
              <a:t>doen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700" y="1200150"/>
            <a:ext cx="3456594" cy="3486122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Buitenles</a:t>
            </a:r>
            <a:r>
              <a:rPr lang="en-GB" sz="2400" dirty="0" smtClean="0"/>
              <a:t> </a:t>
            </a:r>
            <a:r>
              <a:rPr lang="en-GB" sz="2400" dirty="0" err="1" smtClean="0"/>
              <a:t>uitwerken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daar</a:t>
            </a:r>
            <a:r>
              <a:rPr lang="en-GB" sz="2400" dirty="0" smtClean="0"/>
              <a:t> de f</a:t>
            </a:r>
            <a:r>
              <a:rPr lang="en-US" sz="2400" dirty="0" err="1" smtClean="0"/>
              <a:t>eedback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gebruiken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De les </a:t>
            </a:r>
            <a:r>
              <a:rPr lang="en-US" sz="2400" dirty="0" err="1" smtClean="0"/>
              <a:t>buiten</a:t>
            </a:r>
            <a:r>
              <a:rPr lang="en-US" sz="2400" dirty="0" smtClean="0"/>
              <a:t> </a:t>
            </a:r>
            <a:r>
              <a:rPr lang="en-US" sz="2400" dirty="0" err="1" smtClean="0"/>
              <a:t>testen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200150"/>
            <a:ext cx="2897129" cy="29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Feedback verwerken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00150"/>
            <a:ext cx="6937311" cy="3486122"/>
          </a:xfrm>
        </p:spPr>
        <p:txBody>
          <a:bodyPr>
            <a:normAutofit/>
          </a:bodyPr>
          <a:lstStyle/>
          <a:p>
            <a:r>
              <a:rPr lang="nl-NL" dirty="0" smtClean="0"/>
              <a:t>Lees alle feedbackformulieren</a:t>
            </a:r>
            <a:endParaRPr lang="nl-NL" dirty="0" smtClean="0"/>
          </a:p>
          <a:p>
            <a:r>
              <a:rPr lang="nl-NL" dirty="0" smtClean="0"/>
              <a:t>Kies er twee uit die je gaat gebruiken</a:t>
            </a:r>
          </a:p>
          <a:p>
            <a:r>
              <a:rPr lang="nl-NL" dirty="0" smtClean="0"/>
              <a:t>Pas je </a:t>
            </a:r>
            <a:r>
              <a:rPr lang="nl-NL" dirty="0" smtClean="0"/>
              <a:t>ontwerp aan </a:t>
            </a:r>
            <a:r>
              <a:rPr lang="nl-NL" dirty="0" smtClean="0"/>
              <a:t>op het </a:t>
            </a:r>
            <a:r>
              <a:rPr lang="nl-NL" dirty="0" smtClean="0"/>
              <a:t>werkblad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1761" y="2142134"/>
            <a:ext cx="2268884" cy="348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55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Uitproberen en vastleggen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Materialen maken of verzamelen</a:t>
            </a:r>
          </a:p>
          <a:p>
            <a:r>
              <a:rPr lang="nl-NL" dirty="0" smtClean="0"/>
              <a:t>Uitleg opschrijven</a:t>
            </a:r>
          </a:p>
          <a:p>
            <a:r>
              <a:rPr lang="nl-NL" dirty="0" smtClean="0"/>
              <a:t>Buitenles uitproberen</a:t>
            </a:r>
          </a:p>
          <a:p>
            <a:endParaRPr lang="nl-NL" dirty="0"/>
          </a:p>
          <a:p>
            <a:r>
              <a:rPr lang="nl-NL" dirty="0" smtClean="0"/>
              <a:t>Zorg dat jullie de volgende les een demonstratie van de les kunt geven!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858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Testen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00150"/>
            <a:ext cx="3903916" cy="3486122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Vul het testplan in met je groep</a:t>
            </a:r>
          </a:p>
          <a:p>
            <a:r>
              <a:rPr lang="nl-NL" dirty="0" smtClean="0"/>
              <a:t>Test de les uit met een andere groep</a:t>
            </a:r>
          </a:p>
          <a:p>
            <a:endParaRPr lang="nl-NL" dirty="0"/>
          </a:p>
          <a:p>
            <a:r>
              <a:rPr lang="nl-NL" dirty="0" smtClean="0"/>
              <a:t>Kijk terug op de test:</a:t>
            </a:r>
          </a:p>
          <a:p>
            <a:pPr lvl="1"/>
            <a:r>
              <a:rPr lang="nl-NL" dirty="0" smtClean="0"/>
              <a:t>Werkt de les zoals jullie bedacht hadden?</a:t>
            </a:r>
          </a:p>
          <a:p>
            <a:pPr lvl="1"/>
            <a:r>
              <a:rPr lang="nl-NL" dirty="0" smtClean="0"/>
              <a:t>Moet les aangepast worden?</a:t>
            </a:r>
            <a:endParaRPr lang="nl-NL" dirty="0"/>
          </a:p>
        </p:txBody>
      </p:sp>
      <p:pic>
        <p:nvPicPr>
          <p:cNvPr id="4" name="Picture 3" descr="Your_Turn_Ontwerp_Een_Buitenles_Leshandleiding_Werkvormen_Leerlingmateriaal_v1.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4" t="13602" r="40123"/>
          <a:stretch/>
        </p:blipFill>
        <p:spPr>
          <a:xfrm rot="434119">
            <a:off x="6265333" y="1200150"/>
            <a:ext cx="2314222" cy="338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1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Is het </a:t>
            </a:r>
            <a:r>
              <a:rPr lang="en-GB" dirty="0" err="1"/>
              <a:t>gelukt</a:t>
            </a:r>
            <a:r>
              <a:rPr lang="en-GB" dirty="0"/>
              <a:t> om de buitenles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bedenken</a:t>
            </a:r>
            <a:r>
              <a:rPr lang="en-GB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Is het </a:t>
            </a:r>
            <a:r>
              <a:rPr lang="en-GB" dirty="0" err="1"/>
              <a:t>leuk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leerzaam</a:t>
            </a:r>
            <a:r>
              <a:rPr lang="en-GB" dirty="0"/>
              <a:t>?</a:t>
            </a:r>
          </a:p>
          <a:p>
            <a:endParaRPr lang="nl-NL" dirty="0" smtClean="0"/>
          </a:p>
          <a:p>
            <a:r>
              <a:rPr lang="nl-NL" dirty="0" smtClean="0"/>
              <a:t>Volgende keer:</a:t>
            </a:r>
          </a:p>
          <a:p>
            <a:pPr lvl="1"/>
            <a:r>
              <a:rPr lang="nl-NL" dirty="0" smtClean="0"/>
              <a:t> Presenteren en </a:t>
            </a:r>
            <a:r>
              <a:rPr lang="nl-NL" dirty="0" smtClean="0"/>
              <a:t>demonstreren!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078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143</Words>
  <Application>Microsoft Office PowerPoint</Application>
  <PresentationFormat>On-screen Show (16:9)</PresentationFormat>
  <Paragraphs>39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      </vt:lpstr>
      <vt:lpstr>Wat hebben we gedaan?</vt:lpstr>
      <vt:lpstr>Wat gaan we doen?</vt:lpstr>
      <vt:lpstr>Feedback verwerken</vt:lpstr>
      <vt:lpstr>Uitproberen en vastleggen</vt:lpstr>
      <vt:lpstr>Testen</vt:lpstr>
      <vt:lpstr>Terugblik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van den Burg</dc:creator>
  <cp:lastModifiedBy>Niels van den Burg</cp:lastModifiedBy>
  <cp:revision>40</cp:revision>
  <dcterms:created xsi:type="dcterms:W3CDTF">2015-07-09T11:57:30Z</dcterms:created>
  <dcterms:modified xsi:type="dcterms:W3CDTF">2019-01-28T16:05:06Z</dcterms:modified>
</cp:coreProperties>
</file>