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14"/>
  </p:notesMasterIdLst>
  <p:sldIdLst>
    <p:sldId id="257" r:id="rId3"/>
    <p:sldId id="261" r:id="rId4"/>
    <p:sldId id="258" r:id="rId5"/>
    <p:sldId id="272" r:id="rId6"/>
    <p:sldId id="297" r:id="rId7"/>
    <p:sldId id="298" r:id="rId8"/>
    <p:sldId id="299" r:id="rId9"/>
    <p:sldId id="300" r:id="rId10"/>
    <p:sldId id="301" r:id="rId11"/>
    <p:sldId id="303" r:id="rId12"/>
    <p:sldId id="302" r:id="rId13"/>
  </p:sldIdLst>
  <p:sldSz cx="9144000" cy="5143500" type="screen16x9"/>
  <p:notesSz cx="6858000" cy="9144000"/>
  <p:embeddedFontLst>
    <p:embeddedFont>
      <p:font typeface="Arial Narrow" panose="020B060602020203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s Kok" initials="EK" lastIdx="1" clrIdx="0">
    <p:extLst>
      <p:ext uri="{19B8F6BF-5375-455C-9EA6-DF929625EA0E}">
        <p15:presenceInfo xmlns:p15="http://schemas.microsoft.com/office/powerpoint/2012/main" userId="480b7aeb5da831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43"/>
    <a:srgbClr val="DC0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826F8C-0888-4C56-8BE4-E48DD81BB79A}">
  <a:tblStyle styleId="{85826F8C-0888-4C56-8BE4-E48DD81BB7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841" autoAdjust="0"/>
  </p:normalViewPr>
  <p:slideViewPr>
    <p:cSldViewPr snapToGrid="0">
      <p:cViewPr varScale="1">
        <p:scale>
          <a:sx n="94" d="100"/>
          <a:sy n="94" d="100"/>
        </p:scale>
        <p:origin x="209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06f335e8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06f335e8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Zet de timer aan en geef de kinderen dertig minuten de tijd om te ontwerpen.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nl-NL" dirty="0"/>
              <a:t>Handige vragen: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Hoe werkt jouw ontwerp?</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Jouw ontwerp is fijn voor ... Hoe kun je jouw ontwerp ook fijn maken voor …? </a:t>
            </a:r>
          </a:p>
        </p:txBody>
      </p:sp>
    </p:spTree>
    <p:extLst>
      <p:ext uri="{BB962C8B-B14F-4D97-AF65-F5344CB8AC3E}">
        <p14:creationId xmlns:p14="http://schemas.microsoft.com/office/powerpoint/2010/main" val="1678803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Vraag de kinderen om hun tafels en de vloer op te ruimen. Alleen de ontwerpen blijven op tafel staan als in een tentoonstelling.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Vertel dat de helft van alle tweetallen op bezoek gaat bij de andere helft. Daarna wordt er gewisseld. Maak afspraken: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Geef de helft van alle tweetallen een </a:t>
            </a:r>
            <a:r>
              <a:rPr lang="nl-NL" dirty="0" err="1"/>
              <a:t>tip-top</a:t>
            </a:r>
            <a:r>
              <a:rPr lang="nl-NL" dirty="0"/>
              <a:t> kaartje. De tweetallen mét kaartje gaan op bezoek bij een tweetal zonder kaartje, ze bekijken het ontwerp en luisteren naar hun verhaal.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Vervolgens vult het tweetal mét tiptop kaartje dit in. Laat zien dat de kinderen de kant mogen invullen met </a:t>
            </a:r>
            <a:r>
              <a:rPr lang="nl-NL" i="1" dirty="0"/>
              <a:t>‘Echt super aan dit ontwerp’ </a:t>
            </a:r>
            <a:r>
              <a:rPr lang="nl-NL" dirty="0"/>
              <a:t>en </a:t>
            </a:r>
            <a:r>
              <a:rPr lang="nl-NL" i="1" dirty="0"/>
              <a:t>‘Dit zou het ontwerp nog beter kunnen maken’</a:t>
            </a:r>
            <a:r>
              <a:rPr lang="nl-NL" dirty="0"/>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Het </a:t>
            </a:r>
            <a:r>
              <a:rPr lang="nl-NL" dirty="0" err="1"/>
              <a:t>tip-top</a:t>
            </a:r>
            <a:r>
              <a:rPr lang="nl-NL" dirty="0"/>
              <a:t> kaartje laten ze achter bij het ontwerp. Ze gaan stil terug naar hun eigen plek.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Zit iedereen weer op de eigen plek? Tijd om te wisselen.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Rond de les vervolgens af, benoem een aantal oplossingen die je hebt gezien en zeg dat de kinderen goed aan alle mensen en dieren hebben gedacht.</a:t>
            </a:r>
          </a:p>
        </p:txBody>
      </p:sp>
    </p:spTree>
    <p:extLst>
      <p:ext uri="{BB962C8B-B14F-4D97-AF65-F5344CB8AC3E}">
        <p14:creationId xmlns:p14="http://schemas.microsoft.com/office/powerpoint/2010/main" val="141928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06f335e8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06f335e8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Dit gaan we doen:</a:t>
            </a:r>
          </a:p>
          <a:p>
            <a:pPr marL="0" lvl="0" indent="0" algn="l" rtl="0">
              <a:spcBef>
                <a:spcPts val="0"/>
              </a:spcBef>
              <a:spcAft>
                <a:spcPts val="0"/>
              </a:spcAft>
              <a:buNone/>
            </a:pPr>
            <a:endParaRPr lang="nl-NL" dirty="0"/>
          </a:p>
          <a:p>
            <a:pPr marL="228600" lvl="0" indent="-228600" algn="l" rtl="0">
              <a:spcBef>
                <a:spcPts val="0"/>
              </a:spcBef>
              <a:spcAft>
                <a:spcPts val="0"/>
              </a:spcAft>
              <a:buAutoNum type="arabicPeriod"/>
            </a:pPr>
            <a:r>
              <a:rPr lang="nl-NL" dirty="0"/>
              <a:t>Eerst lezen we een deel uit het boek ‘</a:t>
            </a:r>
            <a:r>
              <a:rPr lang="nl-NL" dirty="0" err="1"/>
              <a:t>Silas</a:t>
            </a:r>
            <a:r>
              <a:rPr lang="nl-NL" dirty="0"/>
              <a:t> en de wolf’. </a:t>
            </a:r>
          </a:p>
          <a:p>
            <a:pPr marL="228600" lvl="0" indent="-228600" algn="l" rtl="0">
              <a:spcBef>
                <a:spcPts val="0"/>
              </a:spcBef>
              <a:spcAft>
                <a:spcPts val="0"/>
              </a:spcAft>
              <a:buAutoNum type="arabicPeriod"/>
            </a:pPr>
            <a:r>
              <a:rPr lang="nl-NL" dirty="0"/>
              <a:t>Na het lezen gaan we nadenken over de vraag ‘Hoe kan een wolf fijn leven in Nederland?’</a:t>
            </a:r>
          </a:p>
          <a:p>
            <a:pPr marL="228600" lvl="0" indent="-228600" algn="l" rtl="0">
              <a:spcBef>
                <a:spcPts val="0"/>
              </a:spcBef>
              <a:spcAft>
                <a:spcPts val="0"/>
              </a:spcAft>
              <a:buAutoNum type="arabicPeriod"/>
            </a:pPr>
            <a:r>
              <a:rPr lang="nl-NL" dirty="0"/>
              <a:t>We ontdekken dat het namelijk niet fijn is voor iedereen dat er wolven zijn. Het is niet altijd fijn voor schapen, jagers en bosdieren. We gaan ons inleven in deze groepen. Wat vinden zij wél fijn?</a:t>
            </a:r>
          </a:p>
          <a:p>
            <a:pPr marL="228600" lvl="0" indent="-228600" algn="l" rtl="0">
              <a:spcBef>
                <a:spcPts val="0"/>
              </a:spcBef>
              <a:spcAft>
                <a:spcPts val="0"/>
              </a:spcAft>
              <a:buAutoNum type="arabicPeriod"/>
            </a:pPr>
            <a:r>
              <a:rPr lang="nl-NL" dirty="0"/>
              <a:t>We verzinnen en maken oplossingen zodat alle groepen op een fijne manier kunnen samenleven.</a:t>
            </a:r>
          </a:p>
          <a:p>
            <a:pPr marL="228600" lvl="0" indent="-228600" algn="l" rtl="0">
              <a:spcBef>
                <a:spcPts val="0"/>
              </a:spcBef>
              <a:spcAft>
                <a:spcPts val="0"/>
              </a:spcAft>
              <a:buAutoNum type="arabicPeriod"/>
            </a:pPr>
            <a:r>
              <a:rPr lang="nl-NL" dirty="0"/>
              <a:t>Tot slot laten we onze oplossingen aan elkaar zien en geven we tips en tops.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err="1"/>
              <a:t>Silas</a:t>
            </a:r>
            <a:r>
              <a:rPr lang="nl-NL" dirty="0"/>
              <a:t> gaat in een klein dorp in Het Zuiden wonen. Dan hoort hij op de radio dat iemand een wolf heeft gezien in het bos. </a:t>
            </a:r>
          </a:p>
          <a:p>
            <a:pPr marL="0" lvl="0" indent="0" algn="l" rtl="0">
              <a:spcBef>
                <a:spcPts val="0"/>
              </a:spcBef>
              <a:spcAft>
                <a:spcPts val="0"/>
              </a:spcAft>
              <a:buNone/>
            </a:pPr>
            <a:r>
              <a:rPr lang="nl-NL" dirty="0"/>
              <a:t>Lees voor uit het boek </a:t>
            </a:r>
            <a:r>
              <a:rPr lang="nl-NL" dirty="0" err="1"/>
              <a:t>Silas</a:t>
            </a:r>
            <a:r>
              <a:rPr lang="nl-NL" dirty="0"/>
              <a:t> en de wolf. Start met de zin </a:t>
            </a:r>
            <a:r>
              <a:rPr lang="nl-NL" i="1" dirty="0"/>
              <a:t>‘Hoe kon </a:t>
            </a:r>
            <a:r>
              <a:rPr lang="nl-NL" i="1" dirty="0" err="1"/>
              <a:t>Silas</a:t>
            </a:r>
            <a:r>
              <a:rPr lang="nl-NL" i="1" dirty="0"/>
              <a:t> …’ </a:t>
            </a:r>
            <a:r>
              <a:rPr lang="nl-NL" dirty="0"/>
              <a:t>(</a:t>
            </a:r>
            <a:r>
              <a:rPr lang="nl-NL" dirty="0" err="1"/>
              <a:t>blz</a:t>
            </a:r>
            <a:r>
              <a:rPr lang="nl-NL" dirty="0"/>
              <a:t> 34 tweede alinea) en lees tot en met de zin </a:t>
            </a:r>
            <a:r>
              <a:rPr lang="nl-NL" i="1" dirty="0"/>
              <a:t>‘Waar hij had gestaan …’ </a:t>
            </a:r>
            <a:r>
              <a:rPr lang="nl-NL" dirty="0"/>
              <a:t>(</a:t>
            </a:r>
            <a:r>
              <a:rPr lang="nl-NL" dirty="0" err="1"/>
              <a:t>blz</a:t>
            </a:r>
            <a:r>
              <a:rPr lang="nl-NL" dirty="0"/>
              <a:t> 37 eerste alinea). </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NB Vertel eventueel dat in Nederland wolven wonen, maar dat het een uitzondering is dat </a:t>
            </a:r>
            <a:r>
              <a:rPr lang="nl-NL" dirty="0" err="1"/>
              <a:t>Silas</a:t>
            </a:r>
            <a:r>
              <a:rPr lang="nl-NL" dirty="0"/>
              <a:t> een wolf tegenkomt. Wolven blijven meestal bij mensen uit de buurt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Is het fijn dat er wolven in Nederland leven? </a:t>
            </a:r>
          </a:p>
          <a:p>
            <a:pPr marL="0" lvl="0" indent="0" algn="l" rtl="0">
              <a:spcBef>
                <a:spcPts val="0"/>
              </a:spcBef>
              <a:spcAft>
                <a:spcPts val="0"/>
              </a:spcAft>
              <a:buNone/>
            </a:pPr>
            <a:r>
              <a:rPr lang="nl-NL" dirty="0"/>
              <a:t>Ga kort met de kinderen in gesprek en bekijk de verschillende kanten. </a:t>
            </a:r>
          </a:p>
          <a:p>
            <a:pPr marL="0" lvl="0" indent="0" algn="l" rtl="0">
              <a:spcBef>
                <a:spcPts val="0"/>
              </a:spcBef>
              <a:spcAft>
                <a:spcPts val="0"/>
              </a:spcAft>
              <a:buNone/>
            </a:pPr>
            <a:r>
              <a:rPr lang="nl-NL" dirty="0"/>
              <a:t>NB Ga er niet al te diep op in, want de kinderen gaan in de volgende stap zelf informatie bekijken. </a:t>
            </a:r>
          </a:p>
          <a:p>
            <a:pPr marL="0" lvl="0" indent="0" algn="l" rtl="0">
              <a:spcBef>
                <a:spcPts val="0"/>
              </a:spcBef>
              <a:spcAft>
                <a:spcPts val="0"/>
              </a:spcAft>
              <a:buNone/>
            </a:pPr>
            <a:endParaRPr lang="nl-NL" dirty="0"/>
          </a:p>
          <a:p>
            <a:pPr marL="171450" lvl="0" indent="-171450" algn="l" rtl="0">
              <a:spcBef>
                <a:spcPts val="0"/>
              </a:spcBef>
              <a:spcAft>
                <a:spcPts val="0"/>
              </a:spcAft>
            </a:pPr>
            <a:r>
              <a:rPr lang="nl-NL" dirty="0"/>
              <a:t>WOLVEN Het is fijn dat er wolven in Nederland leven. Waar wolven leven, groeit het bos beter. Dit komt omdat wolven jagen op zwakke dieren. Zo zijn er minder herten en zwijnen om te grazen. Hierdoor blijf je meer verschillende planten vinden in het bos.</a:t>
            </a:r>
          </a:p>
          <a:p>
            <a:pPr marL="171450" lvl="0" indent="-171450" algn="l" rtl="0">
              <a:spcBef>
                <a:spcPts val="0"/>
              </a:spcBef>
              <a:spcAft>
                <a:spcPts val="0"/>
              </a:spcAft>
            </a:pPr>
            <a:r>
              <a:rPr lang="nl-NL" dirty="0"/>
              <a:t>SCHAPEN Toch vindt niet iedereen het fijn dat er wolven zijn. Wolven jagen soms op schapen. Smeets, een schapenboer uit het boek, is niet blij dat zijn schapen worden gedood door de wolf. TIP Zoek op www.jeugdjournaal.nl naar ‘schapenboeren’ en bekijk het item ‘Schapenboeren hebben genoeg van de wolf’. </a:t>
            </a:r>
          </a:p>
          <a:p>
            <a:pPr marL="171450" lvl="0" indent="-171450" algn="l" rtl="0">
              <a:spcBef>
                <a:spcPts val="0"/>
              </a:spcBef>
              <a:spcAft>
                <a:spcPts val="0"/>
              </a:spcAft>
            </a:pPr>
            <a:r>
              <a:rPr lang="nl-NL" dirty="0"/>
              <a:t>JAGERS Rinke is een vriendin van </a:t>
            </a:r>
            <a:r>
              <a:rPr lang="nl-NL" dirty="0" err="1"/>
              <a:t>Silas</a:t>
            </a:r>
            <a:r>
              <a:rPr lang="nl-NL" dirty="0"/>
              <a:t>. Haar opa is jager. Hij jaagt op dieren in het bos. Maar alleen als er teveel van zijn. Jagers mogen trouwens geen wolven doden, want wolven zijn beschermde dieren. Dieren in het bos moeten opletten voor de wolf. Ze worden schuwer. Hierdoor is het moeilijker voor jagers om op ze te jagen. </a:t>
            </a:r>
          </a:p>
          <a:p>
            <a:pPr marL="171450" lvl="0" indent="-171450" algn="l" rtl="0">
              <a:spcBef>
                <a:spcPts val="0"/>
              </a:spcBef>
              <a:spcAft>
                <a:spcPts val="0"/>
              </a:spcAft>
            </a:pPr>
            <a:r>
              <a:rPr lang="nl-NL" dirty="0"/>
              <a:t>BOSDIEREN. Herten en zwijnen moeten beter opletten met een wolf in de buurt. Soms worden ze gedood door een wolf. Dat is niet fijn. Vossen vinden het niet fijn dat wolven jagen. Met de wolf in de buurt is jagen moeilijker voor de vos. Jammer voor de vos. Fijn voor de hermelijn, want daar jaagt de vos veel op. </a:t>
            </a:r>
          </a:p>
          <a:p>
            <a:pPr marL="171450" lvl="0" indent="-171450" algn="l" rtl="0">
              <a:spcBef>
                <a:spcPts val="0"/>
              </a:spcBef>
              <a:spcAft>
                <a:spcPts val="0"/>
              </a:spcAft>
            </a:pPr>
            <a:endParaRPr lang="nl-NL" dirty="0"/>
          </a:p>
          <a:p>
            <a:pPr marL="0" lvl="0" indent="0" algn="l" rtl="0">
              <a:spcBef>
                <a:spcPts val="0"/>
              </a:spcBef>
              <a:spcAft>
                <a:spcPts val="0"/>
              </a:spcAft>
              <a:buNone/>
            </a:pPr>
            <a:r>
              <a:rPr lang="nl-NL" dirty="0"/>
              <a:t>Vat kort samen. Voor het bos en voor sommige dieren is het fijn dat er wolven zijn. Voor jagers, schapen en sommige andere bosdieren is het niet fijn. Kan dat niet anders? </a:t>
            </a:r>
          </a:p>
        </p:txBody>
      </p:sp>
    </p:spTree>
    <p:extLst>
      <p:ext uri="{BB962C8B-B14F-4D97-AF65-F5344CB8AC3E}">
        <p14:creationId xmlns:p14="http://schemas.microsoft.com/office/powerpoint/2010/main" val="229776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Introduceer de ontwerpvraag: </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Hoe kan de wolf op een fijne manier in Nederland leven? </a:t>
            </a:r>
          </a:p>
          <a:p>
            <a:pPr marL="0" lvl="0" indent="0" algn="l" rtl="0">
              <a:spcBef>
                <a:spcPts val="0"/>
              </a:spcBef>
              <a:spcAft>
                <a:spcPts val="0"/>
              </a:spcAft>
              <a:buNone/>
            </a:pPr>
            <a:r>
              <a:rPr lang="nl-NL" dirty="0"/>
              <a:t>Fijn voor zoveel mogelijk mensen en dieren: ook voor schapen, jagers en bosdieren.</a:t>
            </a:r>
          </a:p>
        </p:txBody>
      </p:sp>
    </p:spTree>
    <p:extLst>
      <p:ext uri="{BB962C8B-B14F-4D97-AF65-F5344CB8AC3E}">
        <p14:creationId xmlns:p14="http://schemas.microsoft.com/office/powerpoint/2010/main" val="181074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Vraag jezelf hardop af: ‘</a:t>
            </a:r>
            <a:r>
              <a:rPr lang="nl-NL" i="1" dirty="0"/>
              <a:t>Wat betekent fijn voor zoveel mogelijk mensen en dieren?’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i="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Leg uit dat de kinderen dit eerst gaan ontdekken, voordat ze oplossingen gaan verzinnen.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Vertel dat de kinderen in tweetallen gaan samenwerken.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Laat zien dat er verschillende werkbladen zijn en dat de kinderen zich inleven in vier groepen: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wolven (werkblad 1 en 2)</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schapen (werkblad 3 en 4)</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jagers (werkblad 5 en 6)</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bosdieren (werkblad 7 en 8)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nl-NL" dirty="0"/>
              <a:t>Geef de tweetallen opdracht om de tekst op het werkblad te lezen en te ontdekken wat fijn is voor de mensen en dieren.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nl-NL" dirty="0"/>
              <a:t>Vraag ze om in het hart de belangrijkste dingen op te schrijven die fijn zijn voor deze groep.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nl-NL" dirty="0"/>
              <a:t>Deel de werkbladen uit. Voor elk tweetal één werkblad.</a:t>
            </a:r>
          </a:p>
        </p:txBody>
      </p:sp>
    </p:spTree>
    <p:extLst>
      <p:ext uri="{BB962C8B-B14F-4D97-AF65-F5344CB8AC3E}">
        <p14:creationId xmlns:p14="http://schemas.microsoft.com/office/powerpoint/2010/main" val="1694477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Zijn de meeste harten gevuld? Rond deze stap af en bespreek kort na.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Laat de kinderen vertellen wat de verschillende groepen fijn vinden.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Vul eventueel aan met de volgende informatie: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WOLVEN vinden het fijn als er genoeg dieren zijn om op te jagen, als er weinig mensen in hun buurt komen, als ze niet worden aangereden door auto’s, als er geen andere wolven in hun gebied komen en als er genoeg ruimte is voor hun welpen om een eigen gebied te vinden.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SCHAPEN vinden het fijn als er genoeg gras is om te eten, als ze met veel schapen samen zijn, als ze niet worden aangevallen door wolven, vossen en honden en als ze veel naar buiten kunnen en daar genoeg ruimte hebben.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JAGERS vinden het fijn als reekalfjes niet worden gedood door wolven, als ze kunnen blijven jagen, als ze gewonde dieren kunnen helpen en als ze kunnen speuren en dieren kunnen vinden.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nl-NL" dirty="0"/>
              <a:t>BOSDIEREN vinden het fijn als ze veilig zijn voor roofdieren zoals de wolf, de vos en de arend, als er genoeg te eten is, als mensen hen niet storen en als ze met veel verschillende dieren kunnen samenleven in het bos.</a:t>
            </a:r>
          </a:p>
        </p:txBody>
      </p:sp>
    </p:spTree>
    <p:extLst>
      <p:ext uri="{BB962C8B-B14F-4D97-AF65-F5344CB8AC3E}">
        <p14:creationId xmlns:p14="http://schemas.microsoft.com/office/powerpoint/2010/main" val="18559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Het is tijd om eerste ideeën te verzinnen.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Geef een voorbeeld: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Wolven gaan vaak dood door het verkeer. Het is fijn als ze niet worden aangereden door auto’s. Hoe zouden we daarvoor kunnen zorgen?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Laat de kinderen met ideeën komen en vul eventueel aan met: er zouden oversteekplaatsen gemaakt kunnen worden (ook fijn voor andere bosdieren), wolven zouden een halsband kunnen krijgen waardoor ze meer zichtbaar zijn in het verkeer, enzovoort. Alles mag.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nl-NL" dirty="0"/>
              <a:t>Zeg dat de kinderen ideeën gaan verzinnen bij hun eigen werkblad. De ideeën tekenen en schrijven ze op post-its. Op één post-it komt telkens één idee. Ze verzinnen zoveel mogelijk ideeën. De halsband komt bijvoorbeeld op de eerste post-it, de oversteekplaats op de tweede post-it, enzovoort. De post-its plakken ze op het werkblad. Niet op het hart.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nl-NL" dirty="0"/>
              <a:t>Geef elk tweetal een paar post-its. Geef de tweetallen een paar minuten de tijd om ideeën te verzinnen bij hun eigen werkblad. Vraag de tweetallen vervolgens om hun werkblad te ruilen met een ander tweetal. Geef ze opdracht om het hart te lezen op dit nieuwe werkblad en ook bij dit werkblad ideeën te verzinnen. Rond deze stap af en verzamel de werkbladen (met post-its) op een centrale plek waar de leerlingen goed bij kunnen.</a:t>
            </a:r>
          </a:p>
        </p:txBody>
      </p:sp>
    </p:spTree>
    <p:extLst>
      <p:ext uri="{BB962C8B-B14F-4D97-AF65-F5344CB8AC3E}">
        <p14:creationId xmlns:p14="http://schemas.microsoft.com/office/powerpoint/2010/main" val="116409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6f335e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6f335e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Zeg dat de kinderen een heleboel ideeën hebben verzameld. Herhaal de ontwerpvraag en vertel dat het tijd is om de eerste ideeën samen te voegen en oplossingen te verzinnen en maken. De post-its zorgen voor inspiratie.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Elk tweetal maakt een oplossing met de materialen van de materiaaltafel.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Laat alle tweetallen </a:t>
            </a:r>
            <a:r>
              <a:rPr lang="nl-NL" u="sng" dirty="0"/>
              <a:t>drie post-its</a:t>
            </a:r>
            <a:r>
              <a:rPr lang="nl-NL" dirty="0"/>
              <a:t> pakken van de verschillende werkbladen.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Laat de tweetallen daarnaast </a:t>
            </a:r>
            <a:r>
              <a:rPr lang="nl-NL" u="sng" dirty="0"/>
              <a:t>zes materialen</a:t>
            </a:r>
            <a:r>
              <a:rPr lang="nl-NL" dirty="0"/>
              <a:t> pakken van de materiaaltafel.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Hamsteren is niet nodig, dit materiaal is voor de hele klas.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Vertel dat ze nog eens mogen lopen als alle kinderen aan de beurt zijn geweest.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Klik naar de volgende slide. Zet de timer aan en geef de kinderen dertig minuten de tijd om te ontwerpen</a:t>
            </a:r>
          </a:p>
        </p:txBody>
      </p:sp>
    </p:spTree>
    <p:extLst>
      <p:ext uri="{BB962C8B-B14F-4D97-AF65-F5344CB8AC3E}">
        <p14:creationId xmlns:p14="http://schemas.microsoft.com/office/powerpoint/2010/main" val="2113341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rot="5400000">
            <a:off x="5435997" y="1360091"/>
            <a:ext cx="4355306" cy="20447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59" name="Google Shape;59;p15"/>
          <p:cNvSpPr txBox="1">
            <a:spLocks noGrp="1"/>
          </p:cNvSpPr>
          <p:nvPr>
            <p:ph type="body" idx="1"/>
          </p:nvPr>
        </p:nvSpPr>
        <p:spPr>
          <a:xfrm rot="5400000">
            <a:off x="1270397" y="-608409"/>
            <a:ext cx="4355306" cy="5981700"/>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89"/>
        <p:cNvGrpSpPr/>
        <p:nvPr/>
      </p:nvGrpSpPr>
      <p:grpSpPr>
        <a:xfrm>
          <a:off x="0" y="0"/>
          <a:ext cx="0" cy="0"/>
          <a:chOff x="0" y="0"/>
          <a:chExt cx="0" cy="0"/>
        </a:xfrm>
      </p:grpSpPr>
      <p:sp>
        <p:nvSpPr>
          <p:cNvPr id="90" name="Google Shape;90;p24"/>
          <p:cNvSpPr txBox="1">
            <a:spLocks noGrp="1"/>
          </p:cNvSpPr>
          <p:nvPr>
            <p:ph type="ctrTitle"/>
          </p:nvPr>
        </p:nvSpPr>
        <p:spPr>
          <a:xfrm>
            <a:off x="1143000" y="841772"/>
            <a:ext cx="6858000" cy="1790700"/>
          </a:xfrm>
          <a:prstGeom prst="rect">
            <a:avLst/>
          </a:prstGeom>
          <a:noFill/>
          <a:ln>
            <a:noFill/>
          </a:ln>
        </p:spPr>
        <p:txBody>
          <a:bodyPr spcFirstLastPara="1" wrap="square" lIns="0" tIns="0" rIns="0" bIns="0" anchor="b" anchorCtr="0">
            <a:noAutofit/>
          </a:bodyPr>
          <a:lstStyle>
            <a:lvl1pPr lvl="0" algn="ctr">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91" name="Google Shape;91;p24"/>
          <p:cNvSpPr txBox="1">
            <a:spLocks noGrp="1"/>
          </p:cNvSpPr>
          <p:nvPr>
            <p:ph type="subTitle" idx="1"/>
          </p:nvPr>
        </p:nvSpPr>
        <p:spPr>
          <a:xfrm>
            <a:off x="1143000" y="2701528"/>
            <a:ext cx="6858000" cy="1241821"/>
          </a:xfrm>
          <a:prstGeom prst="rect">
            <a:avLst/>
          </a:prstGeom>
          <a:noFill/>
          <a:ln>
            <a:noFill/>
          </a:ln>
        </p:spPr>
        <p:txBody>
          <a:bodyPr spcFirstLastPara="1" wrap="square" lIns="0" tIns="12950" rIns="0" bIns="0" anchor="t" anchorCtr="0">
            <a:noAutofit/>
          </a:bodyPr>
          <a:lstStyle>
            <a:lvl1pPr lvl="0" algn="ctr">
              <a:lnSpc>
                <a:spcPct val="94000"/>
              </a:lnSpc>
              <a:spcBef>
                <a:spcPts val="0"/>
              </a:spcBef>
              <a:spcAft>
                <a:spcPts val="0"/>
              </a:spcAft>
              <a:buSzPts val="2400"/>
              <a:buNone/>
              <a:defRPr sz="2400"/>
            </a:lvl1pPr>
            <a:lvl2pPr lvl="1" algn="ctr">
              <a:lnSpc>
                <a:spcPct val="94000"/>
              </a:lnSpc>
              <a:spcBef>
                <a:spcPts val="1425"/>
              </a:spcBef>
              <a:spcAft>
                <a:spcPts val="0"/>
              </a:spcAft>
              <a:buSzPts val="2000"/>
              <a:buNone/>
              <a:defRPr sz="2000"/>
            </a:lvl2pPr>
            <a:lvl3pPr lvl="2" algn="ctr">
              <a:lnSpc>
                <a:spcPct val="94000"/>
              </a:lnSpc>
              <a:spcBef>
                <a:spcPts val="1138"/>
              </a:spcBef>
              <a:spcAft>
                <a:spcPts val="0"/>
              </a:spcAft>
              <a:buSzPts val="1800"/>
              <a:buNone/>
              <a:defRPr sz="1800"/>
            </a:lvl3pPr>
            <a:lvl4pPr lvl="3" algn="ctr">
              <a:lnSpc>
                <a:spcPct val="94000"/>
              </a:lnSpc>
              <a:spcBef>
                <a:spcPts val="850"/>
              </a:spcBef>
              <a:spcAft>
                <a:spcPts val="0"/>
              </a:spcAft>
              <a:buSzPts val="1600"/>
              <a:buNone/>
              <a:defRPr sz="1600"/>
            </a:lvl4pPr>
            <a:lvl5pPr lvl="4" algn="ctr">
              <a:lnSpc>
                <a:spcPct val="94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reserve="1">
  <p:cSld name="Verticale titel en tekst">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rot="5400000">
            <a:off x="5435997" y="1360091"/>
            <a:ext cx="4355306" cy="20447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59" name="Google Shape;59;p15"/>
          <p:cNvSpPr txBox="1">
            <a:spLocks noGrp="1"/>
          </p:cNvSpPr>
          <p:nvPr>
            <p:ph type="body" idx="1"/>
          </p:nvPr>
        </p:nvSpPr>
        <p:spPr>
          <a:xfrm rot="5400000">
            <a:off x="1270397" y="-608409"/>
            <a:ext cx="4355306" cy="5981700"/>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837099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verticale tekst" type="vertTx" preserve="1">
  <p:cSld name="Titel en verticale tekst">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rot="5400000">
            <a:off x="2868414" y="-1207493"/>
            <a:ext cx="3356372" cy="8178800"/>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8850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fbeelding met bijschrift" type="picTx" preserve="1">
  <p:cSld name="Afbeelding met bijschrift">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630238" y="342900"/>
            <a:ext cx="2949575" cy="120015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5" name="Google Shape;65;p17"/>
          <p:cNvSpPr>
            <a:spLocks noGrp="1"/>
          </p:cNvSpPr>
          <p:nvPr>
            <p:ph type="pic" idx="2"/>
          </p:nvPr>
        </p:nvSpPr>
        <p:spPr>
          <a:xfrm>
            <a:off x="3887788" y="740569"/>
            <a:ext cx="4629150" cy="3655219"/>
          </a:xfrm>
          <a:prstGeom prst="rect">
            <a:avLst/>
          </a:prstGeom>
          <a:noFill/>
          <a:ln>
            <a:noFill/>
          </a:ln>
        </p:spPr>
        <p:txBody>
          <a:bodyPr spcFirstLastPara="1" wrap="square" lIns="0" tIns="12950" rIns="0" bIns="0" anchor="t" anchorCtr="0">
            <a:noAutofit/>
          </a:bodyPr>
          <a:lstStyle>
            <a:lvl1pPr marR="0" lvl="0" algn="l" rtl="0">
              <a:lnSpc>
                <a:spcPct val="94000"/>
              </a:lnSpc>
              <a:spcBef>
                <a:spcPts val="0"/>
              </a:spcBef>
              <a:spcAft>
                <a:spcPts val="0"/>
              </a:spcAft>
              <a:buClr>
                <a:srgbClr val="000000"/>
              </a:buClr>
              <a:buSzPts val="3200"/>
              <a:buFont typeface="Times New Roman"/>
              <a:buNone/>
              <a:defRPr sz="3200" b="0" i="0" u="none" strike="noStrike" cap="none">
                <a:solidFill>
                  <a:srgbClr val="000000"/>
                </a:solidFill>
                <a:latin typeface="Arial Narrow"/>
                <a:ea typeface="Arial Narrow"/>
                <a:cs typeface="Arial Narrow"/>
                <a:sym typeface="Arial Narrow"/>
              </a:defRPr>
            </a:lvl1pPr>
            <a:lvl2pPr marR="0" lvl="1" algn="l" rtl="0">
              <a:lnSpc>
                <a:spcPct val="94000"/>
              </a:lnSpc>
              <a:spcBef>
                <a:spcPts val="1425"/>
              </a:spcBef>
              <a:spcAft>
                <a:spcPts val="0"/>
              </a:spcAft>
              <a:buClr>
                <a:srgbClr val="000000"/>
              </a:buClr>
              <a:buSzPts val="2800"/>
              <a:buFont typeface="Times New Roman"/>
              <a:buNone/>
              <a:defRPr sz="2800" b="0" i="0" u="none" strike="noStrike" cap="none">
                <a:solidFill>
                  <a:srgbClr val="000000"/>
                </a:solidFill>
                <a:latin typeface="Arial Narrow"/>
                <a:ea typeface="Arial Narrow"/>
                <a:cs typeface="Arial Narrow"/>
                <a:sym typeface="Arial Narrow"/>
              </a:defRPr>
            </a:lvl2pPr>
            <a:lvl3pPr marR="0" lvl="2" algn="l" rtl="0">
              <a:lnSpc>
                <a:spcPct val="94000"/>
              </a:lnSpc>
              <a:spcBef>
                <a:spcPts val="1138"/>
              </a:spcBef>
              <a:spcAft>
                <a:spcPts val="0"/>
              </a:spcAft>
              <a:buClr>
                <a:srgbClr val="000000"/>
              </a:buClr>
              <a:buSzPts val="2400"/>
              <a:buFont typeface="Times New Roman"/>
              <a:buNone/>
              <a:defRPr sz="2400" b="0" i="0" u="none" strike="noStrike" cap="none">
                <a:solidFill>
                  <a:srgbClr val="000000"/>
                </a:solidFill>
                <a:latin typeface="Arial Narrow"/>
                <a:ea typeface="Arial Narrow"/>
                <a:cs typeface="Arial Narrow"/>
                <a:sym typeface="Arial Narrow"/>
              </a:defRPr>
            </a:lvl3pPr>
            <a:lvl4pPr marR="0" lvl="3" algn="l" rtl="0">
              <a:lnSpc>
                <a:spcPct val="94000"/>
              </a:lnSpc>
              <a:spcBef>
                <a:spcPts val="850"/>
              </a:spcBef>
              <a:spcAft>
                <a:spcPts val="0"/>
              </a:spcAft>
              <a:buClr>
                <a:srgbClr val="000000"/>
              </a:buClr>
              <a:buSzPts val="2000"/>
              <a:buFont typeface="Times New Roman"/>
              <a:buNone/>
              <a:defRPr sz="2000" b="0" i="0" u="none" strike="noStrike" cap="none">
                <a:solidFill>
                  <a:srgbClr val="000000"/>
                </a:solidFill>
                <a:latin typeface="Arial Narrow"/>
                <a:ea typeface="Arial Narrow"/>
                <a:cs typeface="Arial Narrow"/>
                <a:sym typeface="Arial Narrow"/>
              </a:defRPr>
            </a:lvl4pPr>
            <a:lvl5pPr marR="0" lvl="4" algn="l" rtl="0">
              <a:lnSpc>
                <a:spcPct val="94000"/>
              </a:lnSpc>
              <a:spcBef>
                <a:spcPts val="575"/>
              </a:spcBef>
              <a:spcAft>
                <a:spcPts val="0"/>
              </a:spcAft>
              <a:buClr>
                <a:srgbClr val="000000"/>
              </a:buClr>
              <a:buSzPts val="2000"/>
              <a:buFont typeface="Times New Roman"/>
              <a:buNone/>
              <a:defRPr sz="2000" b="0" i="0" u="none" strike="noStrike" cap="none">
                <a:solidFill>
                  <a:srgbClr val="000000"/>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9pPr>
          </a:lstStyle>
          <a:p>
            <a:endParaRPr/>
          </a:p>
        </p:txBody>
      </p:sp>
      <p:sp>
        <p:nvSpPr>
          <p:cNvPr id="66" name="Google Shape;66;p17"/>
          <p:cNvSpPr txBox="1">
            <a:spLocks noGrp="1"/>
          </p:cNvSpPr>
          <p:nvPr>
            <p:ph type="body" idx="1"/>
          </p:nvPr>
        </p:nvSpPr>
        <p:spPr>
          <a:xfrm>
            <a:off x="630238" y="1543050"/>
            <a:ext cx="2949575" cy="2858691"/>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1600"/>
              <a:buNone/>
              <a:defRPr sz="1600"/>
            </a:lvl1pPr>
            <a:lvl2pPr marL="914400" lvl="1" indent="-228600" algn="l">
              <a:lnSpc>
                <a:spcPct val="94000"/>
              </a:lnSpc>
              <a:spcBef>
                <a:spcPts val="1425"/>
              </a:spcBef>
              <a:spcAft>
                <a:spcPts val="0"/>
              </a:spcAft>
              <a:buSzPts val="1400"/>
              <a:buNone/>
              <a:defRPr sz="1400"/>
            </a:lvl2pPr>
            <a:lvl3pPr marL="1371600" lvl="2" indent="-228600" algn="l">
              <a:lnSpc>
                <a:spcPct val="94000"/>
              </a:lnSpc>
              <a:spcBef>
                <a:spcPts val="1138"/>
              </a:spcBef>
              <a:spcAft>
                <a:spcPts val="0"/>
              </a:spcAft>
              <a:buSzPts val="1200"/>
              <a:buNone/>
              <a:defRPr sz="1200"/>
            </a:lvl3pPr>
            <a:lvl4pPr marL="1828800" lvl="3" indent="-228600" algn="l">
              <a:lnSpc>
                <a:spcPct val="94000"/>
              </a:lnSpc>
              <a:spcBef>
                <a:spcPts val="850"/>
              </a:spcBef>
              <a:spcAft>
                <a:spcPts val="0"/>
              </a:spcAft>
              <a:buSzPts val="1000"/>
              <a:buNone/>
              <a:defRPr sz="1000"/>
            </a:lvl4pPr>
            <a:lvl5pPr marL="2286000" lvl="4" indent="-228600" algn="l">
              <a:lnSpc>
                <a:spcPct val="94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246868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houd met bijschrift" type="objTx" preserve="1">
  <p:cSld name="Inhoud met bijschrift">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630238" y="342900"/>
            <a:ext cx="2949575" cy="120015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9" name="Google Shape;69;p18"/>
          <p:cNvSpPr txBox="1">
            <a:spLocks noGrp="1"/>
          </p:cNvSpPr>
          <p:nvPr>
            <p:ph type="body" idx="1"/>
          </p:nvPr>
        </p:nvSpPr>
        <p:spPr>
          <a:xfrm>
            <a:off x="3887788" y="740569"/>
            <a:ext cx="4629150" cy="3655219"/>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sz="3200"/>
            </a:lvl1pPr>
            <a:lvl2pPr marL="914400" lvl="1" indent="-228600" algn="l">
              <a:lnSpc>
                <a:spcPct val="94000"/>
              </a:lnSpc>
              <a:spcBef>
                <a:spcPts val="1425"/>
              </a:spcBef>
              <a:spcAft>
                <a:spcPts val="0"/>
              </a:spcAft>
              <a:buSzPts val="2000"/>
              <a:buNone/>
              <a:defRPr sz="2800"/>
            </a:lvl2pPr>
            <a:lvl3pPr marL="1371600" lvl="2" indent="-228600" algn="l">
              <a:lnSpc>
                <a:spcPct val="94000"/>
              </a:lnSpc>
              <a:spcBef>
                <a:spcPts val="1138"/>
              </a:spcBef>
              <a:spcAft>
                <a:spcPts val="0"/>
              </a:spcAft>
              <a:buSzPts val="2000"/>
              <a:buNone/>
              <a:defRPr sz="2400"/>
            </a:lvl3pPr>
            <a:lvl4pPr marL="1828800" lvl="3" indent="-228600" algn="l">
              <a:lnSpc>
                <a:spcPct val="94000"/>
              </a:lnSpc>
              <a:spcBef>
                <a:spcPts val="850"/>
              </a:spcBef>
              <a:spcAft>
                <a:spcPts val="0"/>
              </a:spcAft>
              <a:buSzPts val="2000"/>
              <a:buNone/>
              <a:defRPr sz="2000"/>
            </a:lvl4pPr>
            <a:lvl5pPr marL="2286000" lvl="4" indent="-228600" algn="l">
              <a:lnSpc>
                <a:spcPct val="94000"/>
              </a:lnSpc>
              <a:spcBef>
                <a:spcPts val="575"/>
              </a:spcBef>
              <a:spcAft>
                <a:spcPts val="0"/>
              </a:spcAft>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8"/>
          <p:cNvSpPr txBox="1">
            <a:spLocks noGrp="1"/>
          </p:cNvSpPr>
          <p:nvPr>
            <p:ph type="body" idx="2"/>
          </p:nvPr>
        </p:nvSpPr>
        <p:spPr>
          <a:xfrm>
            <a:off x="630238" y="1543050"/>
            <a:ext cx="2949575" cy="2858691"/>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1600"/>
              <a:buNone/>
              <a:defRPr sz="1600"/>
            </a:lvl1pPr>
            <a:lvl2pPr marL="914400" lvl="1" indent="-228600" algn="l">
              <a:lnSpc>
                <a:spcPct val="94000"/>
              </a:lnSpc>
              <a:spcBef>
                <a:spcPts val="1425"/>
              </a:spcBef>
              <a:spcAft>
                <a:spcPts val="0"/>
              </a:spcAft>
              <a:buSzPts val="1400"/>
              <a:buNone/>
              <a:defRPr sz="1400"/>
            </a:lvl2pPr>
            <a:lvl3pPr marL="1371600" lvl="2" indent="-228600" algn="l">
              <a:lnSpc>
                <a:spcPct val="94000"/>
              </a:lnSpc>
              <a:spcBef>
                <a:spcPts val="1138"/>
              </a:spcBef>
              <a:spcAft>
                <a:spcPts val="0"/>
              </a:spcAft>
              <a:buSzPts val="1200"/>
              <a:buNone/>
              <a:defRPr sz="1200"/>
            </a:lvl3pPr>
            <a:lvl4pPr marL="1828800" lvl="3" indent="-228600" algn="l">
              <a:lnSpc>
                <a:spcPct val="94000"/>
              </a:lnSpc>
              <a:spcBef>
                <a:spcPts val="850"/>
              </a:spcBef>
              <a:spcAft>
                <a:spcPts val="0"/>
              </a:spcAft>
              <a:buSzPts val="1000"/>
              <a:buNone/>
              <a:defRPr sz="1000"/>
            </a:lvl4pPr>
            <a:lvl5pPr marL="2286000" lvl="4" indent="-228600" algn="l">
              <a:lnSpc>
                <a:spcPct val="94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241749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leen titel" type="titleOnly" preserve="1">
  <p:cSld name="Alleen titel">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5956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gelijking" type="twoTxTwoObj" preserve="1">
  <p:cSld name="Vergelijking">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630238" y="273844"/>
            <a:ext cx="7886700" cy="994172"/>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75" name="Google Shape;75;p20"/>
          <p:cNvSpPr txBox="1">
            <a:spLocks noGrp="1"/>
          </p:cNvSpPr>
          <p:nvPr>
            <p:ph type="body" idx="1"/>
          </p:nvPr>
        </p:nvSpPr>
        <p:spPr>
          <a:xfrm>
            <a:off x="630238" y="1260872"/>
            <a:ext cx="3868737" cy="617934"/>
          </a:xfrm>
          <a:prstGeom prst="rect">
            <a:avLst/>
          </a:prstGeom>
          <a:noFill/>
          <a:ln>
            <a:noFill/>
          </a:ln>
        </p:spPr>
        <p:txBody>
          <a:bodyPr spcFirstLastPara="1" wrap="square" lIns="0" tIns="12950" rIns="0" bIns="0" anchor="b" anchorCtr="0">
            <a:noAutofit/>
          </a:bodyPr>
          <a:lstStyle>
            <a:lvl1pPr marL="457200" lvl="0" indent="-228600" algn="l">
              <a:lnSpc>
                <a:spcPct val="94000"/>
              </a:lnSpc>
              <a:spcBef>
                <a:spcPts val="0"/>
              </a:spcBef>
              <a:spcAft>
                <a:spcPts val="0"/>
              </a:spcAft>
              <a:buSzPts val="2400"/>
              <a:buNone/>
              <a:defRPr sz="2400" b="1"/>
            </a:lvl1pPr>
            <a:lvl2pPr marL="914400" lvl="1" indent="-228600" algn="l">
              <a:lnSpc>
                <a:spcPct val="94000"/>
              </a:lnSpc>
              <a:spcBef>
                <a:spcPts val="1425"/>
              </a:spcBef>
              <a:spcAft>
                <a:spcPts val="0"/>
              </a:spcAft>
              <a:buSzPts val="2000"/>
              <a:buNone/>
              <a:defRPr sz="2000" b="1"/>
            </a:lvl2pPr>
            <a:lvl3pPr marL="1371600" lvl="2" indent="-228600" algn="l">
              <a:lnSpc>
                <a:spcPct val="94000"/>
              </a:lnSpc>
              <a:spcBef>
                <a:spcPts val="1138"/>
              </a:spcBef>
              <a:spcAft>
                <a:spcPts val="0"/>
              </a:spcAft>
              <a:buSzPts val="1800"/>
              <a:buNone/>
              <a:defRPr sz="1800" b="1"/>
            </a:lvl3pPr>
            <a:lvl4pPr marL="1828800" lvl="3" indent="-228600" algn="l">
              <a:lnSpc>
                <a:spcPct val="94000"/>
              </a:lnSpc>
              <a:spcBef>
                <a:spcPts val="850"/>
              </a:spcBef>
              <a:spcAft>
                <a:spcPts val="0"/>
              </a:spcAft>
              <a:buSzPts val="1600"/>
              <a:buNone/>
              <a:defRPr sz="1600" b="1"/>
            </a:lvl4pPr>
            <a:lvl5pPr marL="2286000" lvl="4" indent="-228600" algn="l">
              <a:lnSpc>
                <a:spcPct val="94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20"/>
          <p:cNvSpPr txBox="1">
            <a:spLocks noGrp="1"/>
          </p:cNvSpPr>
          <p:nvPr>
            <p:ph type="body" idx="2"/>
          </p:nvPr>
        </p:nvSpPr>
        <p:spPr>
          <a:xfrm>
            <a:off x="630238" y="1878806"/>
            <a:ext cx="3868737" cy="2763441"/>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body" idx="3"/>
          </p:nvPr>
        </p:nvSpPr>
        <p:spPr>
          <a:xfrm>
            <a:off x="4629150" y="1260872"/>
            <a:ext cx="3887788" cy="617934"/>
          </a:xfrm>
          <a:prstGeom prst="rect">
            <a:avLst/>
          </a:prstGeom>
          <a:noFill/>
          <a:ln>
            <a:noFill/>
          </a:ln>
        </p:spPr>
        <p:txBody>
          <a:bodyPr spcFirstLastPara="1" wrap="square" lIns="0" tIns="12950" rIns="0" bIns="0" anchor="b" anchorCtr="0">
            <a:noAutofit/>
          </a:bodyPr>
          <a:lstStyle>
            <a:lvl1pPr marL="457200" lvl="0" indent="-228600" algn="l">
              <a:lnSpc>
                <a:spcPct val="94000"/>
              </a:lnSpc>
              <a:spcBef>
                <a:spcPts val="0"/>
              </a:spcBef>
              <a:spcAft>
                <a:spcPts val="0"/>
              </a:spcAft>
              <a:buSzPts val="2400"/>
              <a:buNone/>
              <a:defRPr sz="2400" b="1"/>
            </a:lvl1pPr>
            <a:lvl2pPr marL="914400" lvl="1" indent="-228600" algn="l">
              <a:lnSpc>
                <a:spcPct val="94000"/>
              </a:lnSpc>
              <a:spcBef>
                <a:spcPts val="1425"/>
              </a:spcBef>
              <a:spcAft>
                <a:spcPts val="0"/>
              </a:spcAft>
              <a:buSzPts val="2000"/>
              <a:buNone/>
              <a:defRPr sz="2000" b="1"/>
            </a:lvl2pPr>
            <a:lvl3pPr marL="1371600" lvl="2" indent="-228600" algn="l">
              <a:lnSpc>
                <a:spcPct val="94000"/>
              </a:lnSpc>
              <a:spcBef>
                <a:spcPts val="1138"/>
              </a:spcBef>
              <a:spcAft>
                <a:spcPts val="0"/>
              </a:spcAft>
              <a:buSzPts val="1800"/>
              <a:buNone/>
              <a:defRPr sz="1800" b="1"/>
            </a:lvl3pPr>
            <a:lvl4pPr marL="1828800" lvl="3" indent="-228600" algn="l">
              <a:lnSpc>
                <a:spcPct val="94000"/>
              </a:lnSpc>
              <a:spcBef>
                <a:spcPts val="850"/>
              </a:spcBef>
              <a:spcAft>
                <a:spcPts val="0"/>
              </a:spcAft>
              <a:buSzPts val="1600"/>
              <a:buNone/>
              <a:defRPr sz="1600" b="1"/>
            </a:lvl4pPr>
            <a:lvl5pPr marL="2286000" lvl="4" indent="-228600" algn="l">
              <a:lnSpc>
                <a:spcPct val="94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20"/>
          <p:cNvSpPr txBox="1">
            <a:spLocks noGrp="1"/>
          </p:cNvSpPr>
          <p:nvPr>
            <p:ph type="body" idx="4"/>
          </p:nvPr>
        </p:nvSpPr>
        <p:spPr>
          <a:xfrm>
            <a:off x="4629150" y="1878806"/>
            <a:ext cx="3887788" cy="2763441"/>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85031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houd van twee" type="twoObj" preserve="1">
  <p:cSld name="Inhoud van twee">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1" name="Google Shape;81;p21"/>
          <p:cNvSpPr txBox="1">
            <a:spLocks noGrp="1"/>
          </p:cNvSpPr>
          <p:nvPr>
            <p:ph type="body" idx="1"/>
          </p:nvPr>
        </p:nvSpPr>
        <p:spPr>
          <a:xfrm>
            <a:off x="457200" y="1203722"/>
            <a:ext cx="4013200" cy="3356372"/>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1"/>
          <p:cNvSpPr txBox="1">
            <a:spLocks noGrp="1"/>
          </p:cNvSpPr>
          <p:nvPr>
            <p:ph type="body" idx="2"/>
          </p:nvPr>
        </p:nvSpPr>
        <p:spPr>
          <a:xfrm>
            <a:off x="4622800" y="1203722"/>
            <a:ext cx="4013200" cy="3356372"/>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05419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ekop" type="secHead" preserve="1">
  <p:cSld name="Sectiekop">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623888" y="1282304"/>
            <a:ext cx="7886700" cy="2139553"/>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5" name="Google Shape;85;p22"/>
          <p:cNvSpPr txBox="1">
            <a:spLocks noGrp="1"/>
          </p:cNvSpPr>
          <p:nvPr>
            <p:ph type="body" idx="1"/>
          </p:nvPr>
        </p:nvSpPr>
        <p:spPr>
          <a:xfrm>
            <a:off x="623888" y="3442097"/>
            <a:ext cx="7886700" cy="1125140"/>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400"/>
              <a:buNone/>
              <a:defRPr sz="2400"/>
            </a:lvl1pPr>
            <a:lvl2pPr marL="914400" lvl="1" indent="-228600" algn="l">
              <a:lnSpc>
                <a:spcPct val="94000"/>
              </a:lnSpc>
              <a:spcBef>
                <a:spcPts val="1425"/>
              </a:spcBef>
              <a:spcAft>
                <a:spcPts val="0"/>
              </a:spcAft>
              <a:buSzPts val="2000"/>
              <a:buNone/>
              <a:defRPr sz="2000"/>
            </a:lvl2pPr>
            <a:lvl3pPr marL="1371600" lvl="2" indent="-228600" algn="l">
              <a:lnSpc>
                <a:spcPct val="94000"/>
              </a:lnSpc>
              <a:spcBef>
                <a:spcPts val="1138"/>
              </a:spcBef>
              <a:spcAft>
                <a:spcPts val="0"/>
              </a:spcAft>
              <a:buSzPts val="1800"/>
              <a:buNone/>
              <a:defRPr sz="1800"/>
            </a:lvl3pPr>
            <a:lvl4pPr marL="1828800" lvl="3" indent="-228600" algn="l">
              <a:lnSpc>
                <a:spcPct val="94000"/>
              </a:lnSpc>
              <a:spcBef>
                <a:spcPts val="850"/>
              </a:spcBef>
              <a:spcAft>
                <a:spcPts val="0"/>
              </a:spcAft>
              <a:buSzPts val="1600"/>
              <a:buNone/>
              <a:defRPr sz="1600"/>
            </a:lvl4pPr>
            <a:lvl5pPr marL="2286000" lvl="4" indent="-228600" algn="l">
              <a:lnSpc>
                <a:spcPct val="94000"/>
              </a:lnSpc>
              <a:spcBef>
                <a:spcPts val="575"/>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133924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el en object" type="obj" preserve="1">
  <p:cSld name="Titel en object">
    <p:spTree>
      <p:nvGrpSpPr>
        <p:cNvPr id="1" name="Shape 86"/>
        <p:cNvGrpSpPr/>
        <p:nvPr/>
      </p:nvGrpSpPr>
      <p:grpSpPr>
        <a:xfrm>
          <a:off x="0" y="0"/>
          <a:ext cx="0" cy="0"/>
          <a:chOff x="0" y="0"/>
          <a:chExt cx="0" cy="0"/>
        </a:xfrm>
      </p:grpSpPr>
      <p:sp>
        <p:nvSpPr>
          <p:cNvPr id="87" name="Google Shape;87;p23"/>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8" name="Google Shape;88;p23"/>
          <p:cNvSpPr txBox="1">
            <a:spLocks noGrp="1"/>
          </p:cNvSpPr>
          <p:nvPr>
            <p:ph type="body" idx="1"/>
          </p:nvPr>
        </p:nvSpPr>
        <p:spPr>
          <a:xfrm>
            <a:off x="1459275" y="1339175"/>
            <a:ext cx="7176900" cy="3187200"/>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1495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rot="5400000">
            <a:off x="2868414" y="-1207493"/>
            <a:ext cx="3356372" cy="8178800"/>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eldia" type="title" preserve="1">
  <p:cSld name="Titeldia">
    <p:spTree>
      <p:nvGrpSpPr>
        <p:cNvPr id="1" name="Shape 89"/>
        <p:cNvGrpSpPr/>
        <p:nvPr/>
      </p:nvGrpSpPr>
      <p:grpSpPr>
        <a:xfrm>
          <a:off x="0" y="0"/>
          <a:ext cx="0" cy="0"/>
          <a:chOff x="0" y="0"/>
          <a:chExt cx="0" cy="0"/>
        </a:xfrm>
      </p:grpSpPr>
      <p:sp>
        <p:nvSpPr>
          <p:cNvPr id="90" name="Google Shape;90;p24"/>
          <p:cNvSpPr txBox="1">
            <a:spLocks noGrp="1"/>
          </p:cNvSpPr>
          <p:nvPr>
            <p:ph type="ctrTitle"/>
          </p:nvPr>
        </p:nvSpPr>
        <p:spPr>
          <a:xfrm>
            <a:off x="1143000" y="841772"/>
            <a:ext cx="6858000" cy="1790700"/>
          </a:xfrm>
          <a:prstGeom prst="rect">
            <a:avLst/>
          </a:prstGeom>
          <a:noFill/>
          <a:ln>
            <a:noFill/>
          </a:ln>
        </p:spPr>
        <p:txBody>
          <a:bodyPr spcFirstLastPara="1" wrap="square" lIns="0" tIns="0" rIns="0" bIns="0" anchor="b" anchorCtr="0">
            <a:noAutofit/>
          </a:bodyPr>
          <a:lstStyle>
            <a:lvl1pPr lvl="0" algn="ctr">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91" name="Google Shape;91;p24"/>
          <p:cNvSpPr txBox="1">
            <a:spLocks noGrp="1"/>
          </p:cNvSpPr>
          <p:nvPr>
            <p:ph type="subTitle" idx="1"/>
          </p:nvPr>
        </p:nvSpPr>
        <p:spPr>
          <a:xfrm>
            <a:off x="1143000" y="2701528"/>
            <a:ext cx="6858000" cy="1241821"/>
          </a:xfrm>
          <a:prstGeom prst="rect">
            <a:avLst/>
          </a:prstGeom>
          <a:noFill/>
          <a:ln>
            <a:noFill/>
          </a:ln>
        </p:spPr>
        <p:txBody>
          <a:bodyPr spcFirstLastPara="1" wrap="square" lIns="0" tIns="12950" rIns="0" bIns="0" anchor="t" anchorCtr="0">
            <a:noAutofit/>
          </a:bodyPr>
          <a:lstStyle>
            <a:lvl1pPr lvl="0" algn="ctr">
              <a:lnSpc>
                <a:spcPct val="94000"/>
              </a:lnSpc>
              <a:spcBef>
                <a:spcPts val="0"/>
              </a:spcBef>
              <a:spcAft>
                <a:spcPts val="0"/>
              </a:spcAft>
              <a:buSzPts val="2400"/>
              <a:buNone/>
              <a:defRPr sz="2400"/>
            </a:lvl1pPr>
            <a:lvl2pPr lvl="1" algn="ctr">
              <a:lnSpc>
                <a:spcPct val="94000"/>
              </a:lnSpc>
              <a:spcBef>
                <a:spcPts val="1425"/>
              </a:spcBef>
              <a:spcAft>
                <a:spcPts val="0"/>
              </a:spcAft>
              <a:buSzPts val="2000"/>
              <a:buNone/>
              <a:defRPr sz="2000"/>
            </a:lvl2pPr>
            <a:lvl3pPr lvl="2" algn="ctr">
              <a:lnSpc>
                <a:spcPct val="94000"/>
              </a:lnSpc>
              <a:spcBef>
                <a:spcPts val="1138"/>
              </a:spcBef>
              <a:spcAft>
                <a:spcPts val="0"/>
              </a:spcAft>
              <a:buSzPts val="1800"/>
              <a:buNone/>
              <a:defRPr sz="1800"/>
            </a:lvl3pPr>
            <a:lvl4pPr lvl="3" algn="ctr">
              <a:lnSpc>
                <a:spcPct val="94000"/>
              </a:lnSpc>
              <a:spcBef>
                <a:spcPts val="850"/>
              </a:spcBef>
              <a:spcAft>
                <a:spcPts val="0"/>
              </a:spcAft>
              <a:buSzPts val="1600"/>
              <a:buNone/>
              <a:defRPr sz="1600"/>
            </a:lvl4pPr>
            <a:lvl5pPr lvl="4" algn="ctr">
              <a:lnSpc>
                <a:spcPct val="94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180798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630238" y="342900"/>
            <a:ext cx="2949575" cy="120015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5" name="Google Shape;65;p17"/>
          <p:cNvSpPr>
            <a:spLocks noGrp="1"/>
          </p:cNvSpPr>
          <p:nvPr>
            <p:ph type="pic" idx="2"/>
          </p:nvPr>
        </p:nvSpPr>
        <p:spPr>
          <a:xfrm>
            <a:off x="3887788" y="740569"/>
            <a:ext cx="4629150" cy="3655219"/>
          </a:xfrm>
          <a:prstGeom prst="rect">
            <a:avLst/>
          </a:prstGeom>
          <a:noFill/>
          <a:ln>
            <a:noFill/>
          </a:ln>
        </p:spPr>
        <p:txBody>
          <a:bodyPr spcFirstLastPara="1" wrap="square" lIns="0" tIns="12950" rIns="0" bIns="0" anchor="t" anchorCtr="0">
            <a:noAutofit/>
          </a:bodyPr>
          <a:lstStyle>
            <a:lvl1pPr marR="0" lvl="0" algn="l" rtl="0">
              <a:lnSpc>
                <a:spcPct val="94000"/>
              </a:lnSpc>
              <a:spcBef>
                <a:spcPts val="0"/>
              </a:spcBef>
              <a:spcAft>
                <a:spcPts val="0"/>
              </a:spcAft>
              <a:buClr>
                <a:srgbClr val="000000"/>
              </a:buClr>
              <a:buSzPts val="3200"/>
              <a:buFont typeface="Times New Roman"/>
              <a:buNone/>
              <a:defRPr sz="3200" b="0" i="0" u="none" strike="noStrike" cap="none">
                <a:solidFill>
                  <a:srgbClr val="000000"/>
                </a:solidFill>
                <a:latin typeface="Arial Narrow"/>
                <a:ea typeface="Arial Narrow"/>
                <a:cs typeface="Arial Narrow"/>
                <a:sym typeface="Arial Narrow"/>
              </a:defRPr>
            </a:lvl1pPr>
            <a:lvl2pPr marR="0" lvl="1" algn="l" rtl="0">
              <a:lnSpc>
                <a:spcPct val="94000"/>
              </a:lnSpc>
              <a:spcBef>
                <a:spcPts val="1425"/>
              </a:spcBef>
              <a:spcAft>
                <a:spcPts val="0"/>
              </a:spcAft>
              <a:buClr>
                <a:srgbClr val="000000"/>
              </a:buClr>
              <a:buSzPts val="2800"/>
              <a:buFont typeface="Times New Roman"/>
              <a:buNone/>
              <a:defRPr sz="2800" b="0" i="0" u="none" strike="noStrike" cap="none">
                <a:solidFill>
                  <a:srgbClr val="000000"/>
                </a:solidFill>
                <a:latin typeface="Arial Narrow"/>
                <a:ea typeface="Arial Narrow"/>
                <a:cs typeface="Arial Narrow"/>
                <a:sym typeface="Arial Narrow"/>
              </a:defRPr>
            </a:lvl2pPr>
            <a:lvl3pPr marR="0" lvl="2" algn="l" rtl="0">
              <a:lnSpc>
                <a:spcPct val="94000"/>
              </a:lnSpc>
              <a:spcBef>
                <a:spcPts val="1138"/>
              </a:spcBef>
              <a:spcAft>
                <a:spcPts val="0"/>
              </a:spcAft>
              <a:buClr>
                <a:srgbClr val="000000"/>
              </a:buClr>
              <a:buSzPts val="2400"/>
              <a:buFont typeface="Times New Roman"/>
              <a:buNone/>
              <a:defRPr sz="2400" b="0" i="0" u="none" strike="noStrike" cap="none">
                <a:solidFill>
                  <a:srgbClr val="000000"/>
                </a:solidFill>
                <a:latin typeface="Arial Narrow"/>
                <a:ea typeface="Arial Narrow"/>
                <a:cs typeface="Arial Narrow"/>
                <a:sym typeface="Arial Narrow"/>
              </a:defRPr>
            </a:lvl3pPr>
            <a:lvl4pPr marR="0" lvl="3" algn="l" rtl="0">
              <a:lnSpc>
                <a:spcPct val="94000"/>
              </a:lnSpc>
              <a:spcBef>
                <a:spcPts val="850"/>
              </a:spcBef>
              <a:spcAft>
                <a:spcPts val="0"/>
              </a:spcAft>
              <a:buClr>
                <a:srgbClr val="000000"/>
              </a:buClr>
              <a:buSzPts val="2000"/>
              <a:buFont typeface="Times New Roman"/>
              <a:buNone/>
              <a:defRPr sz="2000" b="0" i="0" u="none" strike="noStrike" cap="none">
                <a:solidFill>
                  <a:srgbClr val="000000"/>
                </a:solidFill>
                <a:latin typeface="Arial Narrow"/>
                <a:ea typeface="Arial Narrow"/>
                <a:cs typeface="Arial Narrow"/>
                <a:sym typeface="Arial Narrow"/>
              </a:defRPr>
            </a:lvl4pPr>
            <a:lvl5pPr marR="0" lvl="4" algn="l" rtl="0">
              <a:lnSpc>
                <a:spcPct val="94000"/>
              </a:lnSpc>
              <a:spcBef>
                <a:spcPts val="575"/>
              </a:spcBef>
              <a:spcAft>
                <a:spcPts val="0"/>
              </a:spcAft>
              <a:buClr>
                <a:srgbClr val="000000"/>
              </a:buClr>
              <a:buSzPts val="2000"/>
              <a:buFont typeface="Times New Roman"/>
              <a:buNone/>
              <a:defRPr sz="2000" b="0" i="0" u="none" strike="noStrike" cap="none">
                <a:solidFill>
                  <a:srgbClr val="000000"/>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9pPr>
          </a:lstStyle>
          <a:p>
            <a:endParaRPr/>
          </a:p>
        </p:txBody>
      </p:sp>
      <p:sp>
        <p:nvSpPr>
          <p:cNvPr id="66" name="Google Shape;66;p17"/>
          <p:cNvSpPr txBox="1">
            <a:spLocks noGrp="1"/>
          </p:cNvSpPr>
          <p:nvPr>
            <p:ph type="body" idx="1"/>
          </p:nvPr>
        </p:nvSpPr>
        <p:spPr>
          <a:xfrm>
            <a:off x="630238" y="1543050"/>
            <a:ext cx="2949575" cy="2858691"/>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1600"/>
              <a:buNone/>
              <a:defRPr sz="1600"/>
            </a:lvl1pPr>
            <a:lvl2pPr marL="914400" lvl="1" indent="-228600" algn="l">
              <a:lnSpc>
                <a:spcPct val="94000"/>
              </a:lnSpc>
              <a:spcBef>
                <a:spcPts val="1425"/>
              </a:spcBef>
              <a:spcAft>
                <a:spcPts val="0"/>
              </a:spcAft>
              <a:buSzPts val="1400"/>
              <a:buNone/>
              <a:defRPr sz="1400"/>
            </a:lvl2pPr>
            <a:lvl3pPr marL="1371600" lvl="2" indent="-228600" algn="l">
              <a:lnSpc>
                <a:spcPct val="94000"/>
              </a:lnSpc>
              <a:spcBef>
                <a:spcPts val="1138"/>
              </a:spcBef>
              <a:spcAft>
                <a:spcPts val="0"/>
              </a:spcAft>
              <a:buSzPts val="1200"/>
              <a:buNone/>
              <a:defRPr sz="1200"/>
            </a:lvl3pPr>
            <a:lvl4pPr marL="1828800" lvl="3" indent="-228600" algn="l">
              <a:lnSpc>
                <a:spcPct val="94000"/>
              </a:lnSpc>
              <a:spcBef>
                <a:spcPts val="850"/>
              </a:spcBef>
              <a:spcAft>
                <a:spcPts val="0"/>
              </a:spcAft>
              <a:buSzPts val="1000"/>
              <a:buNone/>
              <a:defRPr sz="1000"/>
            </a:lvl4pPr>
            <a:lvl5pPr marL="2286000" lvl="4" indent="-228600" algn="l">
              <a:lnSpc>
                <a:spcPct val="94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630238" y="342900"/>
            <a:ext cx="2949575" cy="120015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9" name="Google Shape;69;p18"/>
          <p:cNvSpPr txBox="1">
            <a:spLocks noGrp="1"/>
          </p:cNvSpPr>
          <p:nvPr>
            <p:ph type="body" idx="1"/>
          </p:nvPr>
        </p:nvSpPr>
        <p:spPr>
          <a:xfrm>
            <a:off x="3887788" y="740569"/>
            <a:ext cx="4629150" cy="3655219"/>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sz="3200"/>
            </a:lvl1pPr>
            <a:lvl2pPr marL="914400" lvl="1" indent="-228600" algn="l">
              <a:lnSpc>
                <a:spcPct val="94000"/>
              </a:lnSpc>
              <a:spcBef>
                <a:spcPts val="1425"/>
              </a:spcBef>
              <a:spcAft>
                <a:spcPts val="0"/>
              </a:spcAft>
              <a:buSzPts val="2000"/>
              <a:buNone/>
              <a:defRPr sz="2800"/>
            </a:lvl2pPr>
            <a:lvl3pPr marL="1371600" lvl="2" indent="-228600" algn="l">
              <a:lnSpc>
                <a:spcPct val="94000"/>
              </a:lnSpc>
              <a:spcBef>
                <a:spcPts val="1138"/>
              </a:spcBef>
              <a:spcAft>
                <a:spcPts val="0"/>
              </a:spcAft>
              <a:buSzPts val="2000"/>
              <a:buNone/>
              <a:defRPr sz="2400"/>
            </a:lvl3pPr>
            <a:lvl4pPr marL="1828800" lvl="3" indent="-228600" algn="l">
              <a:lnSpc>
                <a:spcPct val="94000"/>
              </a:lnSpc>
              <a:spcBef>
                <a:spcPts val="850"/>
              </a:spcBef>
              <a:spcAft>
                <a:spcPts val="0"/>
              </a:spcAft>
              <a:buSzPts val="2000"/>
              <a:buNone/>
              <a:defRPr sz="2000"/>
            </a:lvl4pPr>
            <a:lvl5pPr marL="2286000" lvl="4" indent="-228600" algn="l">
              <a:lnSpc>
                <a:spcPct val="94000"/>
              </a:lnSpc>
              <a:spcBef>
                <a:spcPts val="575"/>
              </a:spcBef>
              <a:spcAft>
                <a:spcPts val="0"/>
              </a:spcAft>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8"/>
          <p:cNvSpPr txBox="1">
            <a:spLocks noGrp="1"/>
          </p:cNvSpPr>
          <p:nvPr>
            <p:ph type="body" idx="2"/>
          </p:nvPr>
        </p:nvSpPr>
        <p:spPr>
          <a:xfrm>
            <a:off x="630238" y="1543050"/>
            <a:ext cx="2949575" cy="2858691"/>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1600"/>
              <a:buNone/>
              <a:defRPr sz="1600"/>
            </a:lvl1pPr>
            <a:lvl2pPr marL="914400" lvl="1" indent="-228600" algn="l">
              <a:lnSpc>
                <a:spcPct val="94000"/>
              </a:lnSpc>
              <a:spcBef>
                <a:spcPts val="1425"/>
              </a:spcBef>
              <a:spcAft>
                <a:spcPts val="0"/>
              </a:spcAft>
              <a:buSzPts val="1400"/>
              <a:buNone/>
              <a:defRPr sz="1400"/>
            </a:lvl2pPr>
            <a:lvl3pPr marL="1371600" lvl="2" indent="-228600" algn="l">
              <a:lnSpc>
                <a:spcPct val="94000"/>
              </a:lnSpc>
              <a:spcBef>
                <a:spcPts val="1138"/>
              </a:spcBef>
              <a:spcAft>
                <a:spcPts val="0"/>
              </a:spcAft>
              <a:buSzPts val="1200"/>
              <a:buNone/>
              <a:defRPr sz="1200"/>
            </a:lvl3pPr>
            <a:lvl4pPr marL="1828800" lvl="3" indent="-228600" algn="l">
              <a:lnSpc>
                <a:spcPct val="94000"/>
              </a:lnSpc>
              <a:spcBef>
                <a:spcPts val="850"/>
              </a:spcBef>
              <a:spcAft>
                <a:spcPts val="0"/>
              </a:spcAft>
              <a:buSzPts val="1000"/>
              <a:buNone/>
              <a:defRPr sz="1000"/>
            </a:lvl4pPr>
            <a:lvl5pPr marL="2286000" lvl="4" indent="-228600" algn="l">
              <a:lnSpc>
                <a:spcPct val="94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630238" y="273844"/>
            <a:ext cx="7886700" cy="994172"/>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75" name="Google Shape;75;p20"/>
          <p:cNvSpPr txBox="1">
            <a:spLocks noGrp="1"/>
          </p:cNvSpPr>
          <p:nvPr>
            <p:ph type="body" idx="1"/>
          </p:nvPr>
        </p:nvSpPr>
        <p:spPr>
          <a:xfrm>
            <a:off x="630238" y="1260872"/>
            <a:ext cx="3868737" cy="617934"/>
          </a:xfrm>
          <a:prstGeom prst="rect">
            <a:avLst/>
          </a:prstGeom>
          <a:noFill/>
          <a:ln>
            <a:noFill/>
          </a:ln>
        </p:spPr>
        <p:txBody>
          <a:bodyPr spcFirstLastPara="1" wrap="square" lIns="0" tIns="12950" rIns="0" bIns="0" anchor="b" anchorCtr="0">
            <a:noAutofit/>
          </a:bodyPr>
          <a:lstStyle>
            <a:lvl1pPr marL="457200" lvl="0" indent="-228600" algn="l">
              <a:lnSpc>
                <a:spcPct val="94000"/>
              </a:lnSpc>
              <a:spcBef>
                <a:spcPts val="0"/>
              </a:spcBef>
              <a:spcAft>
                <a:spcPts val="0"/>
              </a:spcAft>
              <a:buSzPts val="2400"/>
              <a:buNone/>
              <a:defRPr sz="2400" b="1"/>
            </a:lvl1pPr>
            <a:lvl2pPr marL="914400" lvl="1" indent="-228600" algn="l">
              <a:lnSpc>
                <a:spcPct val="94000"/>
              </a:lnSpc>
              <a:spcBef>
                <a:spcPts val="1425"/>
              </a:spcBef>
              <a:spcAft>
                <a:spcPts val="0"/>
              </a:spcAft>
              <a:buSzPts val="2000"/>
              <a:buNone/>
              <a:defRPr sz="2000" b="1"/>
            </a:lvl2pPr>
            <a:lvl3pPr marL="1371600" lvl="2" indent="-228600" algn="l">
              <a:lnSpc>
                <a:spcPct val="94000"/>
              </a:lnSpc>
              <a:spcBef>
                <a:spcPts val="1138"/>
              </a:spcBef>
              <a:spcAft>
                <a:spcPts val="0"/>
              </a:spcAft>
              <a:buSzPts val="1800"/>
              <a:buNone/>
              <a:defRPr sz="1800" b="1"/>
            </a:lvl3pPr>
            <a:lvl4pPr marL="1828800" lvl="3" indent="-228600" algn="l">
              <a:lnSpc>
                <a:spcPct val="94000"/>
              </a:lnSpc>
              <a:spcBef>
                <a:spcPts val="850"/>
              </a:spcBef>
              <a:spcAft>
                <a:spcPts val="0"/>
              </a:spcAft>
              <a:buSzPts val="1600"/>
              <a:buNone/>
              <a:defRPr sz="1600" b="1"/>
            </a:lvl4pPr>
            <a:lvl5pPr marL="2286000" lvl="4" indent="-228600" algn="l">
              <a:lnSpc>
                <a:spcPct val="94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20"/>
          <p:cNvSpPr txBox="1">
            <a:spLocks noGrp="1"/>
          </p:cNvSpPr>
          <p:nvPr>
            <p:ph type="body" idx="2"/>
          </p:nvPr>
        </p:nvSpPr>
        <p:spPr>
          <a:xfrm>
            <a:off x="630238" y="1878806"/>
            <a:ext cx="3868737" cy="2763441"/>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body" idx="3"/>
          </p:nvPr>
        </p:nvSpPr>
        <p:spPr>
          <a:xfrm>
            <a:off x="4629150" y="1260872"/>
            <a:ext cx="3887788" cy="617934"/>
          </a:xfrm>
          <a:prstGeom prst="rect">
            <a:avLst/>
          </a:prstGeom>
          <a:noFill/>
          <a:ln>
            <a:noFill/>
          </a:ln>
        </p:spPr>
        <p:txBody>
          <a:bodyPr spcFirstLastPara="1" wrap="square" lIns="0" tIns="12950" rIns="0" bIns="0" anchor="b" anchorCtr="0">
            <a:noAutofit/>
          </a:bodyPr>
          <a:lstStyle>
            <a:lvl1pPr marL="457200" lvl="0" indent="-228600" algn="l">
              <a:lnSpc>
                <a:spcPct val="94000"/>
              </a:lnSpc>
              <a:spcBef>
                <a:spcPts val="0"/>
              </a:spcBef>
              <a:spcAft>
                <a:spcPts val="0"/>
              </a:spcAft>
              <a:buSzPts val="2400"/>
              <a:buNone/>
              <a:defRPr sz="2400" b="1"/>
            </a:lvl1pPr>
            <a:lvl2pPr marL="914400" lvl="1" indent="-228600" algn="l">
              <a:lnSpc>
                <a:spcPct val="94000"/>
              </a:lnSpc>
              <a:spcBef>
                <a:spcPts val="1425"/>
              </a:spcBef>
              <a:spcAft>
                <a:spcPts val="0"/>
              </a:spcAft>
              <a:buSzPts val="2000"/>
              <a:buNone/>
              <a:defRPr sz="2000" b="1"/>
            </a:lvl2pPr>
            <a:lvl3pPr marL="1371600" lvl="2" indent="-228600" algn="l">
              <a:lnSpc>
                <a:spcPct val="94000"/>
              </a:lnSpc>
              <a:spcBef>
                <a:spcPts val="1138"/>
              </a:spcBef>
              <a:spcAft>
                <a:spcPts val="0"/>
              </a:spcAft>
              <a:buSzPts val="1800"/>
              <a:buNone/>
              <a:defRPr sz="1800" b="1"/>
            </a:lvl3pPr>
            <a:lvl4pPr marL="1828800" lvl="3" indent="-228600" algn="l">
              <a:lnSpc>
                <a:spcPct val="94000"/>
              </a:lnSpc>
              <a:spcBef>
                <a:spcPts val="850"/>
              </a:spcBef>
              <a:spcAft>
                <a:spcPts val="0"/>
              </a:spcAft>
              <a:buSzPts val="1600"/>
              <a:buNone/>
              <a:defRPr sz="1600" b="1"/>
            </a:lvl4pPr>
            <a:lvl5pPr marL="2286000" lvl="4" indent="-228600" algn="l">
              <a:lnSpc>
                <a:spcPct val="94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20"/>
          <p:cNvSpPr txBox="1">
            <a:spLocks noGrp="1"/>
          </p:cNvSpPr>
          <p:nvPr>
            <p:ph type="body" idx="4"/>
          </p:nvPr>
        </p:nvSpPr>
        <p:spPr>
          <a:xfrm>
            <a:off x="4629150" y="1878806"/>
            <a:ext cx="3887788" cy="2763441"/>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1" name="Google Shape;81;p21"/>
          <p:cNvSpPr txBox="1">
            <a:spLocks noGrp="1"/>
          </p:cNvSpPr>
          <p:nvPr>
            <p:ph type="body" idx="1"/>
          </p:nvPr>
        </p:nvSpPr>
        <p:spPr>
          <a:xfrm>
            <a:off x="457200" y="1203722"/>
            <a:ext cx="4013200" cy="3356372"/>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1"/>
          <p:cNvSpPr txBox="1">
            <a:spLocks noGrp="1"/>
          </p:cNvSpPr>
          <p:nvPr>
            <p:ph type="body" idx="2"/>
          </p:nvPr>
        </p:nvSpPr>
        <p:spPr>
          <a:xfrm>
            <a:off x="4622800" y="1203722"/>
            <a:ext cx="4013200" cy="3356372"/>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623888" y="1282304"/>
            <a:ext cx="7886700" cy="2139553"/>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5" name="Google Shape;85;p22"/>
          <p:cNvSpPr txBox="1">
            <a:spLocks noGrp="1"/>
          </p:cNvSpPr>
          <p:nvPr>
            <p:ph type="body" idx="1"/>
          </p:nvPr>
        </p:nvSpPr>
        <p:spPr>
          <a:xfrm>
            <a:off x="623888" y="3442097"/>
            <a:ext cx="7886700" cy="1125140"/>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400"/>
              <a:buNone/>
              <a:defRPr sz="2400"/>
            </a:lvl1pPr>
            <a:lvl2pPr marL="914400" lvl="1" indent="-228600" algn="l">
              <a:lnSpc>
                <a:spcPct val="94000"/>
              </a:lnSpc>
              <a:spcBef>
                <a:spcPts val="1425"/>
              </a:spcBef>
              <a:spcAft>
                <a:spcPts val="0"/>
              </a:spcAft>
              <a:buSzPts val="2000"/>
              <a:buNone/>
              <a:defRPr sz="2000"/>
            </a:lvl2pPr>
            <a:lvl3pPr marL="1371600" lvl="2" indent="-228600" algn="l">
              <a:lnSpc>
                <a:spcPct val="94000"/>
              </a:lnSpc>
              <a:spcBef>
                <a:spcPts val="1138"/>
              </a:spcBef>
              <a:spcAft>
                <a:spcPts val="0"/>
              </a:spcAft>
              <a:buSzPts val="1800"/>
              <a:buNone/>
              <a:defRPr sz="1800"/>
            </a:lvl3pPr>
            <a:lvl4pPr marL="1828800" lvl="3" indent="-228600" algn="l">
              <a:lnSpc>
                <a:spcPct val="94000"/>
              </a:lnSpc>
              <a:spcBef>
                <a:spcPts val="850"/>
              </a:spcBef>
              <a:spcAft>
                <a:spcPts val="0"/>
              </a:spcAft>
              <a:buSzPts val="1600"/>
              <a:buNone/>
              <a:defRPr sz="1600"/>
            </a:lvl4pPr>
            <a:lvl5pPr marL="2286000" lvl="4" indent="-228600" algn="l">
              <a:lnSpc>
                <a:spcPct val="94000"/>
              </a:lnSpc>
              <a:spcBef>
                <a:spcPts val="575"/>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86"/>
        <p:cNvGrpSpPr/>
        <p:nvPr/>
      </p:nvGrpSpPr>
      <p:grpSpPr>
        <a:xfrm>
          <a:off x="0" y="0"/>
          <a:ext cx="0" cy="0"/>
          <a:chOff x="0" y="0"/>
          <a:chExt cx="0" cy="0"/>
        </a:xfrm>
      </p:grpSpPr>
      <p:sp>
        <p:nvSpPr>
          <p:cNvPr id="87" name="Google Shape;87;p23"/>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8" name="Google Shape;88;p23"/>
          <p:cNvSpPr txBox="1">
            <a:spLocks noGrp="1"/>
          </p:cNvSpPr>
          <p:nvPr>
            <p:ph type="body" idx="1"/>
          </p:nvPr>
        </p:nvSpPr>
        <p:spPr>
          <a:xfrm>
            <a:off x="1459275" y="1339175"/>
            <a:ext cx="7176900" cy="3187200"/>
          </a:xfrm>
          <a:prstGeom prst="rect">
            <a:avLst/>
          </a:prstGeom>
          <a:noFill/>
          <a:ln>
            <a:noFill/>
          </a:ln>
        </p:spPr>
        <p:txBody>
          <a:bodyPr spcFirstLastPara="1" wrap="square" lIns="0" tIns="12950" rIns="0" bIns="0" anchor="t" anchorCtr="0">
            <a:noAutofit/>
          </a:bodyPr>
          <a:lstStyle>
            <a:lvl1pPr marL="457200" lvl="0" indent="-228600" algn="l">
              <a:lnSpc>
                <a:spcPct val="94000"/>
              </a:lnSpc>
              <a:spcBef>
                <a:spcPts val="0"/>
              </a:spcBef>
              <a:spcAft>
                <a:spcPts val="0"/>
              </a:spcAft>
              <a:buSzPts val="2000"/>
              <a:buNone/>
              <a:defRPr/>
            </a:lvl1pPr>
            <a:lvl2pPr marL="914400" lvl="1" indent="-228600" algn="l">
              <a:lnSpc>
                <a:spcPct val="94000"/>
              </a:lnSpc>
              <a:spcBef>
                <a:spcPts val="1425"/>
              </a:spcBef>
              <a:spcAft>
                <a:spcPts val="0"/>
              </a:spcAft>
              <a:buSzPts val="2000"/>
              <a:buNone/>
              <a:defRPr/>
            </a:lvl2pPr>
            <a:lvl3pPr marL="1371600" lvl="2" indent="-228600" algn="l">
              <a:lnSpc>
                <a:spcPct val="94000"/>
              </a:lnSpc>
              <a:spcBef>
                <a:spcPts val="1138"/>
              </a:spcBef>
              <a:spcAft>
                <a:spcPts val="0"/>
              </a:spcAft>
              <a:buSzPts val="2000"/>
              <a:buNone/>
              <a:defRPr/>
            </a:lvl3pPr>
            <a:lvl4pPr marL="1828800" lvl="3" indent="-228600" algn="l">
              <a:lnSpc>
                <a:spcPct val="94000"/>
              </a:lnSpc>
              <a:spcBef>
                <a:spcPts val="850"/>
              </a:spcBef>
              <a:spcAft>
                <a:spcPts val="0"/>
              </a:spcAft>
              <a:buSzPts val="2000"/>
              <a:buNone/>
              <a:defRPr/>
            </a:lvl4pPr>
            <a:lvl5pPr marL="2286000" lvl="4" indent="-228600" algn="l">
              <a:lnSpc>
                <a:spcPct val="94000"/>
              </a:lnSpc>
              <a:spcBef>
                <a:spcPts val="575"/>
              </a:spcBef>
              <a:spcAft>
                <a:spcPts val="0"/>
              </a:spcAft>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10.png"/><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1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17" Type="http://schemas.openxmlformats.org/officeDocument/2006/relationships/image" Target="../media/image8.png"/><Relationship Id="rId2" Type="http://schemas.openxmlformats.org/officeDocument/2006/relationships/slideLayout" Target="../slideLayouts/slideLayout12.xml"/><Relationship Id="rId16"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image" Target="../media/image11.png"/><Relationship Id="rId10" Type="http://schemas.openxmlformats.org/officeDocument/2006/relationships/slideLayout" Target="../slideLayouts/slideLayout20.xml"/><Relationship Id="rId19" Type="http://schemas.openxmlformats.org/officeDocument/2006/relationships/image" Target="../media/image10.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p:nvPr/>
        </p:nvSpPr>
        <p:spPr>
          <a:xfrm>
            <a:off x="0" y="0"/>
            <a:ext cx="1217100" cy="5143500"/>
          </a:xfrm>
          <a:prstGeom prst="rect">
            <a:avLst/>
          </a:prstGeom>
          <a:solidFill>
            <a:srgbClr val="8DC6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52" name="Google Shape;52;p13"/>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marR="0" lvl="0"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1pPr>
            <a:lvl2pPr marR="0" lvl="1"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2pPr>
            <a:lvl3pPr marR="0" lvl="2"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3pPr>
            <a:lvl4pPr marR="0" lvl="3"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4pPr>
            <a:lvl5pPr marR="0" lvl="4"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5pPr>
            <a:lvl6pPr marR="0" lvl="5"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6pPr>
            <a:lvl7pPr marR="0" lvl="6"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7pPr>
            <a:lvl8pPr marR="0" lvl="7"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8pPr>
            <a:lvl9pPr marR="0" lvl="8"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9pPr>
          </a:lstStyle>
          <a:p>
            <a:endParaRPr dirty="0"/>
          </a:p>
        </p:txBody>
      </p:sp>
      <p:sp>
        <p:nvSpPr>
          <p:cNvPr id="53" name="Google Shape;53;p13"/>
          <p:cNvSpPr txBox="1">
            <a:spLocks noGrp="1"/>
          </p:cNvSpPr>
          <p:nvPr>
            <p:ph type="body" idx="1"/>
          </p:nvPr>
        </p:nvSpPr>
        <p:spPr>
          <a:xfrm>
            <a:off x="1459275" y="1339175"/>
            <a:ext cx="7176900" cy="3187200"/>
          </a:xfrm>
          <a:prstGeom prst="rect">
            <a:avLst/>
          </a:prstGeom>
          <a:noFill/>
          <a:ln>
            <a:noFill/>
          </a:ln>
        </p:spPr>
        <p:txBody>
          <a:bodyPr spcFirstLastPara="1" wrap="square" lIns="0" tIns="12950" rIns="0" bIns="0" anchor="t" anchorCtr="0">
            <a:noAutofit/>
          </a:bodyPr>
          <a:lstStyle>
            <a:lvl1pPr marL="457200" marR="0" lvl="0" indent="-228600" algn="l" rtl="0">
              <a:lnSpc>
                <a:spcPct val="94000"/>
              </a:lnSpc>
              <a:spcBef>
                <a:spcPts val="0"/>
              </a:spcBef>
              <a:spcAft>
                <a:spcPts val="0"/>
              </a:spcAft>
              <a:buSzPts val="2000"/>
              <a:buFont typeface="Calibri"/>
              <a:buNone/>
              <a:defRPr sz="2000" i="0" u="none" strike="noStrike" cap="none">
                <a:solidFill>
                  <a:srgbClr val="000000"/>
                </a:solidFill>
                <a:latin typeface="Calibri"/>
                <a:ea typeface="Calibri"/>
                <a:cs typeface="Calibri"/>
                <a:sym typeface="Calibri"/>
              </a:defRPr>
            </a:lvl1pPr>
            <a:lvl2pPr marL="914400" marR="0" lvl="1" indent="-228600" algn="l" rtl="0">
              <a:lnSpc>
                <a:spcPct val="94000"/>
              </a:lnSpc>
              <a:spcBef>
                <a:spcPts val="1425"/>
              </a:spcBef>
              <a:spcAft>
                <a:spcPts val="0"/>
              </a:spcAft>
              <a:buSzPts val="2000"/>
              <a:buFont typeface="Calibri"/>
              <a:buNone/>
              <a:defRPr sz="2000" i="0" u="none" strike="noStrike" cap="none">
                <a:solidFill>
                  <a:srgbClr val="000000"/>
                </a:solidFill>
                <a:latin typeface="Calibri"/>
                <a:ea typeface="Calibri"/>
                <a:cs typeface="Calibri"/>
                <a:sym typeface="Calibri"/>
              </a:defRPr>
            </a:lvl2pPr>
            <a:lvl3pPr marL="1371600" marR="0" lvl="2" indent="-228600" algn="l" rtl="0">
              <a:lnSpc>
                <a:spcPct val="94000"/>
              </a:lnSpc>
              <a:spcBef>
                <a:spcPts val="1138"/>
              </a:spcBef>
              <a:spcAft>
                <a:spcPts val="0"/>
              </a:spcAft>
              <a:buSzPts val="2000"/>
              <a:buFont typeface="Calibri"/>
              <a:buNone/>
              <a:defRPr sz="2000" i="0" u="none" strike="noStrike" cap="none">
                <a:solidFill>
                  <a:srgbClr val="000000"/>
                </a:solidFill>
                <a:latin typeface="Calibri"/>
                <a:ea typeface="Calibri"/>
                <a:cs typeface="Calibri"/>
                <a:sym typeface="Calibri"/>
              </a:defRPr>
            </a:lvl3pPr>
            <a:lvl4pPr marL="1828800" marR="0" lvl="3" indent="-228600" algn="l" rtl="0">
              <a:lnSpc>
                <a:spcPct val="94000"/>
              </a:lnSpc>
              <a:spcBef>
                <a:spcPts val="850"/>
              </a:spcBef>
              <a:spcAft>
                <a:spcPts val="0"/>
              </a:spcAft>
              <a:buSzPts val="2000"/>
              <a:buFont typeface="Calibri"/>
              <a:buNone/>
              <a:defRPr sz="2000" i="0" u="none" strike="noStrike" cap="none">
                <a:solidFill>
                  <a:srgbClr val="000000"/>
                </a:solidFill>
                <a:latin typeface="Calibri"/>
                <a:ea typeface="Calibri"/>
                <a:cs typeface="Calibri"/>
                <a:sym typeface="Calibri"/>
              </a:defRPr>
            </a:lvl4pPr>
            <a:lvl5pPr marL="2286000" marR="0" lvl="4" indent="-228600" algn="l" rtl="0">
              <a:lnSpc>
                <a:spcPct val="94000"/>
              </a:lnSpc>
              <a:spcBef>
                <a:spcPts val="575"/>
              </a:spcBef>
              <a:spcAft>
                <a:spcPts val="0"/>
              </a:spcAft>
              <a:buSzPts val="2000"/>
              <a:buFont typeface="Calibri"/>
              <a:buNone/>
              <a:defRPr sz="2000" i="0" u="none" strike="noStrike" cap="none">
                <a:solidFill>
                  <a:srgbClr val="000000"/>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9pPr>
          </a:lstStyle>
          <a:p>
            <a:endParaRPr dirty="0"/>
          </a:p>
        </p:txBody>
      </p:sp>
      <p:pic>
        <p:nvPicPr>
          <p:cNvPr id="54" name="Google Shape;54;p13"/>
          <p:cNvPicPr preferRelativeResize="0"/>
          <p:nvPr/>
        </p:nvPicPr>
        <p:blipFill>
          <a:blip r:embed="rId12"/>
          <a:srcRect/>
          <a:stretch/>
        </p:blipFill>
        <p:spPr>
          <a:xfrm>
            <a:off x="324112" y="112952"/>
            <a:ext cx="1288671" cy="1226225"/>
          </a:xfrm>
          <a:prstGeom prst="rect">
            <a:avLst/>
          </a:prstGeom>
          <a:noFill/>
          <a:ln>
            <a:noFill/>
          </a:ln>
        </p:spPr>
      </p:pic>
      <p:sp>
        <p:nvSpPr>
          <p:cNvPr id="55" name="Google Shape;55;p13"/>
          <p:cNvSpPr txBox="1"/>
          <p:nvPr/>
        </p:nvSpPr>
        <p:spPr>
          <a:xfrm>
            <a:off x="3460650" y="4903300"/>
            <a:ext cx="2938200" cy="216000"/>
          </a:xfrm>
          <a:prstGeom prst="rect">
            <a:avLst/>
          </a:prstGeom>
          <a:noFill/>
          <a:ln>
            <a:noFill/>
          </a:ln>
        </p:spPr>
        <p:txBody>
          <a:bodyPr spcFirstLastPara="1" wrap="square" lIns="18000" tIns="18000" rIns="18000" bIns="18000" anchor="t" anchorCtr="0">
            <a:noAutofit/>
          </a:bodyPr>
          <a:lstStyle/>
          <a:p>
            <a:pPr marL="0" lvl="0" indent="0" algn="ctr" rtl="0">
              <a:spcBef>
                <a:spcPts val="0"/>
              </a:spcBef>
              <a:spcAft>
                <a:spcPts val="0"/>
              </a:spcAft>
              <a:buNone/>
            </a:pPr>
            <a:r>
              <a:rPr lang="en-GB" sz="1200" dirty="0">
                <a:solidFill>
                  <a:srgbClr val="8DC643"/>
                </a:solidFill>
                <a:latin typeface="Calibri"/>
                <a:ea typeface="Calibri"/>
                <a:cs typeface="Calibri"/>
                <a:sym typeface="Calibri"/>
              </a:rPr>
              <a:t>© www.ontwerpenindeklas.nl</a:t>
            </a:r>
            <a:endParaRPr sz="1200" dirty="0">
              <a:solidFill>
                <a:srgbClr val="8DC643"/>
              </a:solidFill>
              <a:latin typeface="Calibri"/>
              <a:ea typeface="Calibri"/>
              <a:cs typeface="Calibri"/>
              <a:sym typeface="Calibri"/>
            </a:endParaRPr>
          </a:p>
        </p:txBody>
      </p:sp>
      <p:pic>
        <p:nvPicPr>
          <p:cNvPr id="5" name="Picture 4" descr="Logo&#10;&#10;Description automatically generated">
            <a:extLst>
              <a:ext uri="{FF2B5EF4-FFF2-40B4-BE49-F238E27FC236}">
                <a16:creationId xmlns:a16="http://schemas.microsoft.com/office/drawing/2014/main" id="{95BA04D1-2CF1-4EF3-E5D3-5DCE92FCE6EA}"/>
              </a:ext>
            </a:extLst>
          </p:cNvPr>
          <p:cNvPicPr>
            <a:picLocks noChangeAspect="1"/>
          </p:cNvPicPr>
          <p:nvPr userDrawn="1"/>
        </p:nvPicPr>
        <p:blipFill>
          <a:blip r:embed="rId13"/>
          <a:stretch>
            <a:fillRect/>
          </a:stretch>
        </p:blipFill>
        <p:spPr>
          <a:xfrm>
            <a:off x="467935" y="4407001"/>
            <a:ext cx="961558" cy="760793"/>
          </a:xfrm>
          <a:prstGeom prst="rect">
            <a:avLst/>
          </a:prstGeom>
        </p:spPr>
      </p:pic>
      <p:pic>
        <p:nvPicPr>
          <p:cNvPr id="7" name="Picture 6" descr="Shape, icon&#10;&#10;Description automatically generated">
            <a:extLst>
              <a:ext uri="{FF2B5EF4-FFF2-40B4-BE49-F238E27FC236}">
                <a16:creationId xmlns:a16="http://schemas.microsoft.com/office/drawing/2014/main" id="{9B59EF77-71FD-99BE-9A41-52A7B4B9280A}"/>
              </a:ext>
            </a:extLst>
          </p:cNvPr>
          <p:cNvPicPr>
            <a:picLocks noChangeAspect="1"/>
          </p:cNvPicPr>
          <p:nvPr userDrawn="1"/>
        </p:nvPicPr>
        <p:blipFill>
          <a:blip r:embed="rId14"/>
          <a:stretch>
            <a:fillRect/>
          </a:stretch>
        </p:blipFill>
        <p:spPr>
          <a:xfrm rot="7435011">
            <a:off x="8089757" y="4402066"/>
            <a:ext cx="1092583" cy="625541"/>
          </a:xfrm>
          <a:prstGeom prst="rect">
            <a:avLst/>
          </a:prstGeom>
        </p:spPr>
      </p:pic>
      <p:pic>
        <p:nvPicPr>
          <p:cNvPr id="11" name="Picture 10" descr="Icon&#10;&#10;Description automatically generated">
            <a:extLst>
              <a:ext uri="{FF2B5EF4-FFF2-40B4-BE49-F238E27FC236}">
                <a16:creationId xmlns:a16="http://schemas.microsoft.com/office/drawing/2014/main" id="{56EEDABE-B62E-C37E-4973-FB285CE4A2D3}"/>
              </a:ext>
            </a:extLst>
          </p:cNvPr>
          <p:cNvPicPr>
            <a:picLocks noChangeAspect="1"/>
          </p:cNvPicPr>
          <p:nvPr userDrawn="1"/>
        </p:nvPicPr>
        <p:blipFill>
          <a:blip r:embed="rId15"/>
          <a:stretch>
            <a:fillRect/>
          </a:stretch>
        </p:blipFill>
        <p:spPr>
          <a:xfrm rot="12914368">
            <a:off x="8427330" y="3341122"/>
            <a:ext cx="779812" cy="970011"/>
          </a:xfrm>
          <a:prstGeom prst="rect">
            <a:avLst/>
          </a:prstGeom>
        </p:spPr>
      </p:pic>
      <p:pic>
        <p:nvPicPr>
          <p:cNvPr id="21" name="Picture 20" descr="Icon&#10;&#10;Description automatically generated">
            <a:extLst>
              <a:ext uri="{FF2B5EF4-FFF2-40B4-BE49-F238E27FC236}">
                <a16:creationId xmlns:a16="http://schemas.microsoft.com/office/drawing/2014/main" id="{0AF247B4-EC47-80A7-7FE5-0298D58B4347}"/>
              </a:ext>
            </a:extLst>
          </p:cNvPr>
          <p:cNvPicPr>
            <a:picLocks noChangeAspect="1"/>
          </p:cNvPicPr>
          <p:nvPr userDrawn="1"/>
        </p:nvPicPr>
        <p:blipFill>
          <a:blip r:embed="rId16"/>
          <a:stretch>
            <a:fillRect/>
          </a:stretch>
        </p:blipFill>
        <p:spPr>
          <a:xfrm rot="5400000">
            <a:off x="-329470" y="3106388"/>
            <a:ext cx="1225722" cy="1018617"/>
          </a:xfrm>
          <a:prstGeom prst="rect">
            <a:avLst/>
          </a:prstGeom>
        </p:spPr>
      </p:pic>
      <p:pic>
        <p:nvPicPr>
          <p:cNvPr id="27" name="Picture 26" descr="Shape, logo&#10;&#10;Description automatically generated">
            <a:extLst>
              <a:ext uri="{FF2B5EF4-FFF2-40B4-BE49-F238E27FC236}">
                <a16:creationId xmlns:a16="http://schemas.microsoft.com/office/drawing/2014/main" id="{02D405E9-6625-EF7A-05DD-29B1862C960F}"/>
              </a:ext>
            </a:extLst>
          </p:cNvPr>
          <p:cNvPicPr>
            <a:picLocks noChangeAspect="1"/>
          </p:cNvPicPr>
          <p:nvPr userDrawn="1"/>
        </p:nvPicPr>
        <p:blipFill>
          <a:blip r:embed="rId17"/>
          <a:stretch>
            <a:fillRect/>
          </a:stretch>
        </p:blipFill>
        <p:spPr>
          <a:xfrm rot="1237985">
            <a:off x="7538578" y="4557655"/>
            <a:ext cx="779813" cy="513536"/>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91B79D0B-56EF-3F14-1A17-6A4B30AA9D02}"/>
              </a:ext>
            </a:extLst>
          </p:cNvPr>
          <p:cNvPicPr>
            <a:picLocks noChangeAspect="1"/>
          </p:cNvPicPr>
          <p:nvPr userDrawn="1"/>
        </p:nvPicPr>
        <p:blipFill>
          <a:blip r:embed="rId18"/>
          <a:stretch>
            <a:fillRect/>
          </a:stretch>
        </p:blipFill>
        <p:spPr>
          <a:xfrm rot="6041531">
            <a:off x="-90350" y="1896255"/>
            <a:ext cx="880596" cy="614491"/>
          </a:xfrm>
          <a:prstGeom prst="rect">
            <a:avLst/>
          </a:prstGeom>
        </p:spPr>
      </p:pic>
      <p:pic>
        <p:nvPicPr>
          <p:cNvPr id="31" name="Picture 30" descr="Icon&#10;&#10;Description automatically generated">
            <a:extLst>
              <a:ext uri="{FF2B5EF4-FFF2-40B4-BE49-F238E27FC236}">
                <a16:creationId xmlns:a16="http://schemas.microsoft.com/office/drawing/2014/main" id="{9BD801D1-A7D9-DE8C-6315-3D9BD1FBE0CE}"/>
              </a:ext>
            </a:extLst>
          </p:cNvPr>
          <p:cNvPicPr>
            <a:picLocks noChangeAspect="1"/>
          </p:cNvPicPr>
          <p:nvPr userDrawn="1"/>
        </p:nvPicPr>
        <p:blipFill>
          <a:blip r:embed="rId19"/>
          <a:stretch>
            <a:fillRect/>
          </a:stretch>
        </p:blipFill>
        <p:spPr>
          <a:xfrm rot="8041543">
            <a:off x="33023" y="4090550"/>
            <a:ext cx="455591" cy="799431"/>
          </a:xfrm>
          <a:prstGeom prst="rect">
            <a:avLst/>
          </a:prstGeom>
        </p:spPr>
      </p:pic>
      <p:pic>
        <p:nvPicPr>
          <p:cNvPr id="33" name="Picture 32" descr="Icon&#10;&#10;Description automatically generated">
            <a:extLst>
              <a:ext uri="{FF2B5EF4-FFF2-40B4-BE49-F238E27FC236}">
                <a16:creationId xmlns:a16="http://schemas.microsoft.com/office/drawing/2014/main" id="{D2971857-CCB8-1489-FCED-39CA2D37E56A}"/>
              </a:ext>
            </a:extLst>
          </p:cNvPr>
          <p:cNvPicPr>
            <a:picLocks noChangeAspect="1"/>
          </p:cNvPicPr>
          <p:nvPr userDrawn="1"/>
        </p:nvPicPr>
        <p:blipFill>
          <a:blip r:embed="rId20"/>
          <a:stretch>
            <a:fillRect/>
          </a:stretch>
        </p:blipFill>
        <p:spPr>
          <a:xfrm rot="20588344">
            <a:off x="7573219" y="-207920"/>
            <a:ext cx="767133" cy="534669"/>
          </a:xfrm>
          <a:prstGeom prst="rect">
            <a:avLst/>
          </a:prstGeom>
        </p:spPr>
      </p:pic>
      <p:pic>
        <p:nvPicPr>
          <p:cNvPr id="35" name="Picture 34" descr="A picture containing text, plant, silhouette&#10;&#10;Description automatically generated">
            <a:extLst>
              <a:ext uri="{FF2B5EF4-FFF2-40B4-BE49-F238E27FC236}">
                <a16:creationId xmlns:a16="http://schemas.microsoft.com/office/drawing/2014/main" id="{30762ED4-8A14-DED6-77F1-114B222778F0}"/>
              </a:ext>
            </a:extLst>
          </p:cNvPr>
          <p:cNvPicPr>
            <a:picLocks noChangeAspect="1"/>
          </p:cNvPicPr>
          <p:nvPr userDrawn="1"/>
        </p:nvPicPr>
        <p:blipFill>
          <a:blip r:embed="rId21"/>
          <a:stretch>
            <a:fillRect/>
          </a:stretch>
        </p:blipFill>
        <p:spPr>
          <a:xfrm rot="11474540">
            <a:off x="8018894" y="14029"/>
            <a:ext cx="1062997" cy="741773"/>
          </a:xfrm>
          <a:prstGeom prst="rect">
            <a:avLst/>
          </a:prstGeom>
        </p:spPr>
      </p:pic>
      <p:pic>
        <p:nvPicPr>
          <p:cNvPr id="38" name="Picture 37" descr="Logo, company name&#10;&#10;Description automatically generated">
            <a:extLst>
              <a:ext uri="{FF2B5EF4-FFF2-40B4-BE49-F238E27FC236}">
                <a16:creationId xmlns:a16="http://schemas.microsoft.com/office/drawing/2014/main" id="{CBB7F67F-2EB3-57C5-732A-FE15267AB5F8}"/>
              </a:ext>
            </a:extLst>
          </p:cNvPr>
          <p:cNvPicPr>
            <a:picLocks noChangeAspect="1"/>
          </p:cNvPicPr>
          <p:nvPr userDrawn="1"/>
        </p:nvPicPr>
        <p:blipFill>
          <a:blip r:embed="rId22"/>
          <a:stretch>
            <a:fillRect/>
          </a:stretch>
        </p:blipFill>
        <p:spPr>
          <a:xfrm rot="17265730">
            <a:off x="8579086" y="846966"/>
            <a:ext cx="621879" cy="461094"/>
          </a:xfrm>
          <a:prstGeom prst="rect">
            <a:avLst/>
          </a:prstGeom>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8DC643"/>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p:nvPr/>
        </p:nvSpPr>
        <p:spPr>
          <a:xfrm>
            <a:off x="0" y="0"/>
            <a:ext cx="1217100" cy="5143500"/>
          </a:xfrm>
          <a:prstGeom prst="rect">
            <a:avLst/>
          </a:prstGeom>
          <a:solidFill>
            <a:srgbClr val="8DC6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52" name="Google Shape;52;p13"/>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marR="0" lvl="0"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1pPr>
            <a:lvl2pPr marR="0" lvl="1"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2pPr>
            <a:lvl3pPr marR="0" lvl="2"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3pPr>
            <a:lvl4pPr marR="0" lvl="3"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4pPr>
            <a:lvl5pPr marR="0" lvl="4"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5pPr>
            <a:lvl6pPr marR="0" lvl="5"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6pPr>
            <a:lvl7pPr marR="0" lvl="6"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7pPr>
            <a:lvl8pPr marR="0" lvl="7"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8pPr>
            <a:lvl9pPr marR="0" lvl="8" algn="l" rtl="0">
              <a:lnSpc>
                <a:spcPct val="93000"/>
              </a:lnSpc>
              <a:spcBef>
                <a:spcPts val="0"/>
              </a:spcBef>
              <a:spcAft>
                <a:spcPts val="0"/>
              </a:spcAft>
              <a:buClr>
                <a:srgbClr val="00A6D6"/>
              </a:buClr>
              <a:buSzPts val="1400"/>
              <a:buFont typeface="Calibri"/>
              <a:buNone/>
              <a:defRPr sz="3000" b="1" i="0" u="none" strike="noStrike" cap="none">
                <a:solidFill>
                  <a:srgbClr val="00A6D6"/>
                </a:solidFill>
                <a:latin typeface="Calibri"/>
                <a:ea typeface="Calibri"/>
                <a:cs typeface="Calibri"/>
                <a:sym typeface="Calibri"/>
              </a:defRPr>
            </a:lvl9pPr>
          </a:lstStyle>
          <a:p>
            <a:endParaRPr dirty="0"/>
          </a:p>
        </p:txBody>
      </p:sp>
      <p:sp>
        <p:nvSpPr>
          <p:cNvPr id="53" name="Google Shape;53;p13"/>
          <p:cNvSpPr txBox="1">
            <a:spLocks noGrp="1"/>
          </p:cNvSpPr>
          <p:nvPr>
            <p:ph type="body" idx="1"/>
          </p:nvPr>
        </p:nvSpPr>
        <p:spPr>
          <a:xfrm>
            <a:off x="1459275" y="1339175"/>
            <a:ext cx="7176900" cy="3187200"/>
          </a:xfrm>
          <a:prstGeom prst="rect">
            <a:avLst/>
          </a:prstGeom>
          <a:noFill/>
          <a:ln>
            <a:noFill/>
          </a:ln>
        </p:spPr>
        <p:txBody>
          <a:bodyPr spcFirstLastPara="1" wrap="square" lIns="0" tIns="12950" rIns="0" bIns="0" anchor="t" anchorCtr="0">
            <a:noAutofit/>
          </a:bodyPr>
          <a:lstStyle>
            <a:lvl1pPr marL="457200" marR="0" lvl="0" indent="-228600" algn="l" rtl="0">
              <a:lnSpc>
                <a:spcPct val="94000"/>
              </a:lnSpc>
              <a:spcBef>
                <a:spcPts val="0"/>
              </a:spcBef>
              <a:spcAft>
                <a:spcPts val="0"/>
              </a:spcAft>
              <a:buSzPts val="2000"/>
              <a:buFont typeface="Calibri"/>
              <a:buNone/>
              <a:defRPr sz="2000" i="0" u="none" strike="noStrike" cap="none">
                <a:solidFill>
                  <a:srgbClr val="000000"/>
                </a:solidFill>
                <a:latin typeface="Calibri"/>
                <a:ea typeface="Calibri"/>
                <a:cs typeface="Calibri"/>
                <a:sym typeface="Calibri"/>
              </a:defRPr>
            </a:lvl1pPr>
            <a:lvl2pPr marL="914400" marR="0" lvl="1" indent="-228600" algn="l" rtl="0">
              <a:lnSpc>
                <a:spcPct val="94000"/>
              </a:lnSpc>
              <a:spcBef>
                <a:spcPts val="1425"/>
              </a:spcBef>
              <a:spcAft>
                <a:spcPts val="0"/>
              </a:spcAft>
              <a:buSzPts val="2000"/>
              <a:buFont typeface="Calibri"/>
              <a:buNone/>
              <a:defRPr sz="2000" i="0" u="none" strike="noStrike" cap="none">
                <a:solidFill>
                  <a:srgbClr val="000000"/>
                </a:solidFill>
                <a:latin typeface="Calibri"/>
                <a:ea typeface="Calibri"/>
                <a:cs typeface="Calibri"/>
                <a:sym typeface="Calibri"/>
              </a:defRPr>
            </a:lvl2pPr>
            <a:lvl3pPr marL="1371600" marR="0" lvl="2" indent="-228600" algn="l" rtl="0">
              <a:lnSpc>
                <a:spcPct val="94000"/>
              </a:lnSpc>
              <a:spcBef>
                <a:spcPts val="1138"/>
              </a:spcBef>
              <a:spcAft>
                <a:spcPts val="0"/>
              </a:spcAft>
              <a:buSzPts val="2000"/>
              <a:buFont typeface="Calibri"/>
              <a:buNone/>
              <a:defRPr sz="2000" i="0" u="none" strike="noStrike" cap="none">
                <a:solidFill>
                  <a:srgbClr val="000000"/>
                </a:solidFill>
                <a:latin typeface="Calibri"/>
                <a:ea typeface="Calibri"/>
                <a:cs typeface="Calibri"/>
                <a:sym typeface="Calibri"/>
              </a:defRPr>
            </a:lvl3pPr>
            <a:lvl4pPr marL="1828800" marR="0" lvl="3" indent="-228600" algn="l" rtl="0">
              <a:lnSpc>
                <a:spcPct val="94000"/>
              </a:lnSpc>
              <a:spcBef>
                <a:spcPts val="850"/>
              </a:spcBef>
              <a:spcAft>
                <a:spcPts val="0"/>
              </a:spcAft>
              <a:buSzPts val="2000"/>
              <a:buFont typeface="Calibri"/>
              <a:buNone/>
              <a:defRPr sz="2000" i="0" u="none" strike="noStrike" cap="none">
                <a:solidFill>
                  <a:srgbClr val="000000"/>
                </a:solidFill>
                <a:latin typeface="Calibri"/>
                <a:ea typeface="Calibri"/>
                <a:cs typeface="Calibri"/>
                <a:sym typeface="Calibri"/>
              </a:defRPr>
            </a:lvl4pPr>
            <a:lvl5pPr marL="2286000" marR="0" lvl="4" indent="-228600" algn="l" rtl="0">
              <a:lnSpc>
                <a:spcPct val="94000"/>
              </a:lnSpc>
              <a:spcBef>
                <a:spcPts val="575"/>
              </a:spcBef>
              <a:spcAft>
                <a:spcPts val="0"/>
              </a:spcAft>
              <a:buSzPts val="2000"/>
              <a:buFont typeface="Calibri"/>
              <a:buNone/>
              <a:defRPr sz="2000" i="0" u="none" strike="noStrike" cap="none">
                <a:solidFill>
                  <a:srgbClr val="000000"/>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9pPr>
          </a:lstStyle>
          <a:p>
            <a:endParaRPr dirty="0"/>
          </a:p>
        </p:txBody>
      </p:sp>
      <p:pic>
        <p:nvPicPr>
          <p:cNvPr id="54" name="Google Shape;54;p13"/>
          <p:cNvPicPr preferRelativeResize="0"/>
          <p:nvPr/>
        </p:nvPicPr>
        <p:blipFill>
          <a:blip r:embed="rId12"/>
          <a:srcRect/>
          <a:stretch/>
        </p:blipFill>
        <p:spPr>
          <a:xfrm>
            <a:off x="324112" y="112952"/>
            <a:ext cx="1288671" cy="1226225"/>
          </a:xfrm>
          <a:prstGeom prst="rect">
            <a:avLst/>
          </a:prstGeom>
          <a:noFill/>
          <a:ln>
            <a:noFill/>
          </a:ln>
        </p:spPr>
      </p:pic>
      <p:sp>
        <p:nvSpPr>
          <p:cNvPr id="55" name="Google Shape;55;p13"/>
          <p:cNvSpPr txBox="1"/>
          <p:nvPr/>
        </p:nvSpPr>
        <p:spPr>
          <a:xfrm>
            <a:off x="3460650" y="4903300"/>
            <a:ext cx="2938200" cy="216000"/>
          </a:xfrm>
          <a:prstGeom prst="rect">
            <a:avLst/>
          </a:prstGeom>
          <a:noFill/>
          <a:ln>
            <a:noFill/>
          </a:ln>
        </p:spPr>
        <p:txBody>
          <a:bodyPr spcFirstLastPara="1" wrap="square" lIns="18000" tIns="18000" rIns="18000" bIns="18000" anchor="t" anchorCtr="0">
            <a:noAutofit/>
          </a:bodyPr>
          <a:lstStyle/>
          <a:p>
            <a:pPr marL="0" lvl="0" indent="0" algn="ctr" rtl="0">
              <a:spcBef>
                <a:spcPts val="0"/>
              </a:spcBef>
              <a:spcAft>
                <a:spcPts val="0"/>
              </a:spcAft>
              <a:buNone/>
            </a:pPr>
            <a:r>
              <a:rPr lang="en-GB" sz="1200" dirty="0">
                <a:solidFill>
                  <a:srgbClr val="8DC643"/>
                </a:solidFill>
                <a:latin typeface="Calibri"/>
                <a:ea typeface="Calibri"/>
                <a:cs typeface="Calibri"/>
                <a:sym typeface="Calibri"/>
              </a:rPr>
              <a:t>© www.ontwerpenindeklas.nl</a:t>
            </a:r>
            <a:endParaRPr sz="1200" dirty="0">
              <a:solidFill>
                <a:srgbClr val="8DC643"/>
              </a:solidFill>
              <a:latin typeface="Calibri"/>
              <a:ea typeface="Calibri"/>
              <a:cs typeface="Calibri"/>
              <a:sym typeface="Calibri"/>
            </a:endParaRPr>
          </a:p>
        </p:txBody>
      </p:sp>
      <p:pic>
        <p:nvPicPr>
          <p:cNvPr id="5" name="Picture 4" descr="Logo&#10;&#10;Description automatically generated">
            <a:extLst>
              <a:ext uri="{FF2B5EF4-FFF2-40B4-BE49-F238E27FC236}">
                <a16:creationId xmlns:a16="http://schemas.microsoft.com/office/drawing/2014/main" id="{95BA04D1-2CF1-4EF3-E5D3-5DCE92FCE6EA}"/>
              </a:ext>
            </a:extLst>
          </p:cNvPr>
          <p:cNvPicPr>
            <a:picLocks noChangeAspect="1"/>
          </p:cNvPicPr>
          <p:nvPr userDrawn="1"/>
        </p:nvPicPr>
        <p:blipFill>
          <a:blip r:embed="rId13"/>
          <a:stretch>
            <a:fillRect/>
          </a:stretch>
        </p:blipFill>
        <p:spPr>
          <a:xfrm>
            <a:off x="467935" y="4407001"/>
            <a:ext cx="961558" cy="760793"/>
          </a:xfrm>
          <a:prstGeom prst="rect">
            <a:avLst/>
          </a:prstGeom>
        </p:spPr>
      </p:pic>
      <p:pic>
        <p:nvPicPr>
          <p:cNvPr id="21" name="Picture 20" descr="Icon&#10;&#10;Description automatically generated">
            <a:extLst>
              <a:ext uri="{FF2B5EF4-FFF2-40B4-BE49-F238E27FC236}">
                <a16:creationId xmlns:a16="http://schemas.microsoft.com/office/drawing/2014/main" id="{0AF247B4-EC47-80A7-7FE5-0298D58B4347}"/>
              </a:ext>
            </a:extLst>
          </p:cNvPr>
          <p:cNvPicPr>
            <a:picLocks noChangeAspect="1"/>
          </p:cNvPicPr>
          <p:nvPr userDrawn="1"/>
        </p:nvPicPr>
        <p:blipFill>
          <a:blip r:embed="rId14"/>
          <a:stretch>
            <a:fillRect/>
          </a:stretch>
        </p:blipFill>
        <p:spPr>
          <a:xfrm rot="5400000">
            <a:off x="-329470" y="3106388"/>
            <a:ext cx="1225722" cy="1018617"/>
          </a:xfrm>
          <a:prstGeom prst="rect">
            <a:avLst/>
          </a:prstGeom>
        </p:spPr>
      </p:pic>
      <p:pic>
        <p:nvPicPr>
          <p:cNvPr id="23" name="Picture 22" descr="Logo, company name&#10;&#10;Description automatically generated">
            <a:extLst>
              <a:ext uri="{FF2B5EF4-FFF2-40B4-BE49-F238E27FC236}">
                <a16:creationId xmlns:a16="http://schemas.microsoft.com/office/drawing/2014/main" id="{092E35BD-7594-62B3-DA44-66D801C22AEE}"/>
              </a:ext>
            </a:extLst>
          </p:cNvPr>
          <p:cNvPicPr>
            <a:picLocks noChangeAspect="1"/>
          </p:cNvPicPr>
          <p:nvPr userDrawn="1"/>
        </p:nvPicPr>
        <p:blipFill>
          <a:blip r:embed="rId15"/>
          <a:stretch>
            <a:fillRect/>
          </a:stretch>
        </p:blipFill>
        <p:spPr>
          <a:xfrm rot="17265730">
            <a:off x="8579086" y="846966"/>
            <a:ext cx="621879" cy="461094"/>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91B79D0B-56EF-3F14-1A17-6A4B30AA9D02}"/>
              </a:ext>
            </a:extLst>
          </p:cNvPr>
          <p:cNvPicPr>
            <a:picLocks noChangeAspect="1"/>
          </p:cNvPicPr>
          <p:nvPr userDrawn="1"/>
        </p:nvPicPr>
        <p:blipFill>
          <a:blip r:embed="rId16"/>
          <a:stretch>
            <a:fillRect/>
          </a:stretch>
        </p:blipFill>
        <p:spPr>
          <a:xfrm rot="6041531">
            <a:off x="-90350" y="1896255"/>
            <a:ext cx="880596" cy="614491"/>
          </a:xfrm>
          <a:prstGeom prst="rect">
            <a:avLst/>
          </a:prstGeom>
        </p:spPr>
      </p:pic>
      <p:pic>
        <p:nvPicPr>
          <p:cNvPr id="31" name="Picture 30" descr="Icon&#10;&#10;Description automatically generated">
            <a:extLst>
              <a:ext uri="{FF2B5EF4-FFF2-40B4-BE49-F238E27FC236}">
                <a16:creationId xmlns:a16="http://schemas.microsoft.com/office/drawing/2014/main" id="{9BD801D1-A7D9-DE8C-6315-3D9BD1FBE0CE}"/>
              </a:ext>
            </a:extLst>
          </p:cNvPr>
          <p:cNvPicPr>
            <a:picLocks noChangeAspect="1"/>
          </p:cNvPicPr>
          <p:nvPr userDrawn="1"/>
        </p:nvPicPr>
        <p:blipFill>
          <a:blip r:embed="rId17"/>
          <a:stretch>
            <a:fillRect/>
          </a:stretch>
        </p:blipFill>
        <p:spPr>
          <a:xfrm rot="8041543">
            <a:off x="33023" y="4090550"/>
            <a:ext cx="455591" cy="799431"/>
          </a:xfrm>
          <a:prstGeom prst="rect">
            <a:avLst/>
          </a:prstGeom>
        </p:spPr>
      </p:pic>
      <p:pic>
        <p:nvPicPr>
          <p:cNvPr id="33" name="Picture 32" descr="Icon&#10;&#10;Description automatically generated">
            <a:extLst>
              <a:ext uri="{FF2B5EF4-FFF2-40B4-BE49-F238E27FC236}">
                <a16:creationId xmlns:a16="http://schemas.microsoft.com/office/drawing/2014/main" id="{D2971857-CCB8-1489-FCED-39CA2D37E56A}"/>
              </a:ext>
            </a:extLst>
          </p:cNvPr>
          <p:cNvPicPr>
            <a:picLocks noChangeAspect="1"/>
          </p:cNvPicPr>
          <p:nvPr userDrawn="1"/>
        </p:nvPicPr>
        <p:blipFill>
          <a:blip r:embed="rId18"/>
          <a:stretch>
            <a:fillRect/>
          </a:stretch>
        </p:blipFill>
        <p:spPr>
          <a:xfrm rot="20588344">
            <a:off x="7573219" y="-207920"/>
            <a:ext cx="767133" cy="534669"/>
          </a:xfrm>
          <a:prstGeom prst="rect">
            <a:avLst/>
          </a:prstGeom>
        </p:spPr>
      </p:pic>
      <p:pic>
        <p:nvPicPr>
          <p:cNvPr id="35" name="Picture 34" descr="A picture containing text, plant, silhouette&#10;&#10;Description automatically generated">
            <a:extLst>
              <a:ext uri="{FF2B5EF4-FFF2-40B4-BE49-F238E27FC236}">
                <a16:creationId xmlns:a16="http://schemas.microsoft.com/office/drawing/2014/main" id="{30762ED4-8A14-DED6-77F1-114B222778F0}"/>
              </a:ext>
            </a:extLst>
          </p:cNvPr>
          <p:cNvPicPr>
            <a:picLocks noChangeAspect="1"/>
          </p:cNvPicPr>
          <p:nvPr userDrawn="1"/>
        </p:nvPicPr>
        <p:blipFill>
          <a:blip r:embed="rId19"/>
          <a:stretch>
            <a:fillRect/>
          </a:stretch>
        </p:blipFill>
        <p:spPr>
          <a:xfrm rot="11474540">
            <a:off x="8018894" y="14029"/>
            <a:ext cx="1062997" cy="741773"/>
          </a:xfrm>
          <a:prstGeom prst="rect">
            <a:avLst/>
          </a:prstGeom>
        </p:spPr>
      </p:pic>
    </p:spTree>
    <p:extLst>
      <p:ext uri="{BB962C8B-B14F-4D97-AF65-F5344CB8AC3E}">
        <p14:creationId xmlns:p14="http://schemas.microsoft.com/office/powerpoint/2010/main" val="69488794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8DC643"/>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10.xml"/><Relationship Id="rId7" Type="http://schemas.openxmlformats.org/officeDocument/2006/relationships/image" Target="../media/image17.JPG"/><Relationship Id="rId2" Type="http://schemas.openxmlformats.org/officeDocument/2006/relationships/slideLayout" Target="../slideLayouts/slideLayout19.xml"/><Relationship Id="rId1" Type="http://schemas.openxmlformats.org/officeDocument/2006/relationships/video" Target="https://www.youtube.com/embed/k_OGhlrsnT0?feature=oembed" TargetMode="Externa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2" name="Afbeelding 1">
            <a:extLst>
              <a:ext uri="{FF2B5EF4-FFF2-40B4-BE49-F238E27FC236}">
                <a16:creationId xmlns:a16="http://schemas.microsoft.com/office/drawing/2014/main" id="{2A76023C-468B-4C4C-BAA5-0BCD3B7A4AC0}"/>
              </a:ext>
            </a:extLst>
          </p:cNvPr>
          <p:cNvPicPr>
            <a:picLocks noChangeAspect="1"/>
          </p:cNvPicPr>
          <p:nvPr/>
        </p:nvPicPr>
        <p:blipFill>
          <a:blip r:embed="rId3"/>
          <a:srcRect/>
          <a:stretch/>
        </p:blipFill>
        <p:spPr>
          <a:xfrm>
            <a:off x="1511220" y="911510"/>
            <a:ext cx="3621443" cy="3686111"/>
          </a:xfrm>
          <a:prstGeom prst="rect">
            <a:avLst/>
          </a:prstGeom>
          <a:effectLst/>
        </p:spPr>
      </p:pic>
      <p:sp>
        <p:nvSpPr>
          <p:cNvPr id="105" name="Google Shape;105;p26"/>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b="1" spc="300" dirty="0" err="1">
                <a:solidFill>
                  <a:srgbClr val="8DC643"/>
                </a:solidFill>
                <a:latin typeface="Calibri" panose="020F0502020204030204" pitchFamily="34" charset="0"/>
                <a:cs typeface="Calibri" panose="020F0502020204030204" pitchFamily="34" charset="0"/>
              </a:rPr>
              <a:t>Ontwerp</a:t>
            </a:r>
            <a:r>
              <a:rPr lang="en-GB" b="1" spc="300" dirty="0">
                <a:solidFill>
                  <a:srgbClr val="8DC643"/>
                </a:solidFill>
                <a:latin typeface="Calibri" panose="020F0502020204030204" pitchFamily="34" charset="0"/>
                <a:cs typeface="Calibri" panose="020F0502020204030204" pitchFamily="34" charset="0"/>
              </a:rPr>
              <a:t> je mee?</a:t>
            </a:r>
            <a:endParaRPr b="1" spc="300" dirty="0">
              <a:solidFill>
                <a:srgbClr val="8DC643"/>
              </a:solidFill>
              <a:latin typeface="Calibri" panose="020F0502020204030204" pitchFamily="34" charset="0"/>
              <a:cs typeface="Calibri" panose="020F0502020204030204" pitchFamily="34" charset="0"/>
            </a:endParaRPr>
          </a:p>
        </p:txBody>
      </p:sp>
      <p:sp>
        <p:nvSpPr>
          <p:cNvPr id="106" name="Google Shape;106;p26"/>
          <p:cNvSpPr txBox="1">
            <a:spLocks noGrp="1"/>
          </p:cNvSpPr>
          <p:nvPr>
            <p:ph type="body" idx="1"/>
          </p:nvPr>
        </p:nvSpPr>
        <p:spPr>
          <a:xfrm>
            <a:off x="3321942" y="1224435"/>
            <a:ext cx="5808273" cy="3187200"/>
          </a:xfrm>
          <a:prstGeom prst="rect">
            <a:avLst/>
          </a:prstGeom>
        </p:spPr>
        <p:txBody>
          <a:bodyPr spcFirstLastPara="1" wrap="square" lIns="0" tIns="12950" rIns="0" bIns="0" anchor="t" anchorCtr="0">
            <a:noAutofit/>
          </a:bodyPr>
          <a:lstStyle/>
          <a:p>
            <a:pPr marL="101600" lvl="0" indent="0" algn="ctr" rtl="0">
              <a:lnSpc>
                <a:spcPct val="150000"/>
              </a:lnSpc>
              <a:spcBef>
                <a:spcPts val="0"/>
              </a:spcBef>
              <a:spcAft>
                <a:spcPts val="0"/>
              </a:spcAft>
              <a:buClr>
                <a:schemeClr val="dk1"/>
              </a:buClr>
              <a:buSzPts val="2000"/>
            </a:pPr>
            <a:r>
              <a:rPr lang="nl-NL" sz="2400" dirty="0">
                <a:solidFill>
                  <a:schemeClr val="dk1"/>
                </a:solidFill>
                <a:latin typeface="Calibri" panose="020F0502020204030204" pitchFamily="34" charset="0"/>
                <a:cs typeface="Calibri" panose="020F0502020204030204" pitchFamily="34" charset="0"/>
              </a:rPr>
              <a:t>Lees mee over wolven in het bos!</a:t>
            </a:r>
          </a:p>
          <a:p>
            <a:pPr marL="101600" lvl="0" indent="0" algn="ctr" rtl="0">
              <a:lnSpc>
                <a:spcPct val="150000"/>
              </a:lnSpc>
              <a:spcBef>
                <a:spcPts val="0"/>
              </a:spcBef>
              <a:spcAft>
                <a:spcPts val="0"/>
              </a:spcAft>
              <a:buClr>
                <a:schemeClr val="dk1"/>
              </a:buClr>
              <a:buSzPts val="2000"/>
            </a:pPr>
            <a:r>
              <a:rPr lang="nl-NL" sz="2400" dirty="0">
                <a:solidFill>
                  <a:schemeClr val="dk1"/>
                </a:solidFill>
                <a:latin typeface="Calibri" panose="020F0502020204030204" pitchFamily="34" charset="0"/>
                <a:cs typeface="Calibri" panose="020F0502020204030204" pitchFamily="34" charset="0"/>
              </a:rPr>
              <a:t> </a:t>
            </a:r>
          </a:p>
        </p:txBody>
      </p:sp>
      <p:pic>
        <p:nvPicPr>
          <p:cNvPr id="107" name="Google Shape;107;p26"/>
          <p:cNvPicPr preferRelativeResize="0"/>
          <p:nvPr/>
        </p:nvPicPr>
        <p:blipFill>
          <a:blip r:embed="rId4"/>
          <a:srcRect/>
          <a:stretch/>
        </p:blipFill>
        <p:spPr>
          <a:xfrm>
            <a:off x="7265939" y="3327815"/>
            <a:ext cx="1597435" cy="1597435"/>
          </a:xfrm>
          <a:prstGeom prst="rect">
            <a:avLst/>
          </a:prstGeom>
          <a:noFill/>
          <a:ln>
            <a:noFill/>
          </a:ln>
        </p:spPr>
      </p:pic>
      <p:sp>
        <p:nvSpPr>
          <p:cNvPr id="10" name="Tekstvak 9">
            <a:extLst>
              <a:ext uri="{FF2B5EF4-FFF2-40B4-BE49-F238E27FC236}">
                <a16:creationId xmlns:a16="http://schemas.microsoft.com/office/drawing/2014/main" id="{DA2DE27B-2A8A-40EF-8401-95ACF70E0D6E}"/>
              </a:ext>
            </a:extLst>
          </p:cNvPr>
          <p:cNvSpPr txBox="1"/>
          <p:nvPr/>
        </p:nvSpPr>
        <p:spPr>
          <a:xfrm>
            <a:off x="4656560" y="1980925"/>
            <a:ext cx="3139038" cy="2251065"/>
          </a:xfrm>
          <a:prstGeom prst="rect">
            <a:avLst/>
          </a:prstGeom>
          <a:noFill/>
        </p:spPr>
        <p:txBody>
          <a:bodyPr wrap="square">
            <a:spAutoFit/>
          </a:bodyPr>
          <a:lstStyle/>
          <a:p>
            <a:pPr marL="101600" lvl="0" indent="0" algn="ctr" rtl="0">
              <a:lnSpc>
                <a:spcPct val="150000"/>
              </a:lnSpc>
              <a:spcBef>
                <a:spcPts val="0"/>
              </a:spcBef>
              <a:spcAft>
                <a:spcPts val="0"/>
              </a:spcAft>
              <a:buClr>
                <a:schemeClr val="dk1"/>
              </a:buClr>
              <a:buSzPts val="2000"/>
            </a:pPr>
            <a:r>
              <a:rPr lang="nl-NL" sz="2400" dirty="0">
                <a:solidFill>
                  <a:schemeClr val="dk1"/>
                </a:solidFill>
                <a:latin typeface="Calibri" panose="020F0502020204030204" pitchFamily="34" charset="0"/>
                <a:cs typeface="Calibri" panose="020F0502020204030204" pitchFamily="34" charset="0"/>
              </a:rPr>
              <a:t>Verzin oplossingen zodat wolven fijn kunnen leven in Nederland.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6" name="Onlinemedia 1" title="time timer-30minute">
            <a:hlinkClick r:id="" action="ppaction://media"/>
            <a:extLst>
              <a:ext uri="{FF2B5EF4-FFF2-40B4-BE49-F238E27FC236}">
                <a16:creationId xmlns:a16="http://schemas.microsoft.com/office/drawing/2014/main" id="{160E0109-2758-C019-BCC4-A1E703D52F15}"/>
              </a:ext>
            </a:extLst>
          </p:cNvPr>
          <p:cNvPicPr>
            <a:picLocks noRot="1" noChangeAspect="1"/>
          </p:cNvPicPr>
          <p:nvPr>
            <a:videoFile r:link="rId1"/>
          </p:nvPr>
        </p:nvPicPr>
        <p:blipFill>
          <a:blip r:embed="rId4"/>
          <a:stretch>
            <a:fillRect/>
          </a:stretch>
        </p:blipFill>
        <p:spPr>
          <a:xfrm>
            <a:off x="6824587" y="3252499"/>
            <a:ext cx="2090797" cy="1566959"/>
          </a:xfrm>
          <a:prstGeom prst="rect">
            <a:avLst/>
          </a:prstGeom>
        </p:spPr>
      </p:pic>
      <p:sp>
        <p:nvSpPr>
          <p:cNvPr id="11" name="Tekstvak 10">
            <a:extLst>
              <a:ext uri="{FF2B5EF4-FFF2-40B4-BE49-F238E27FC236}">
                <a16:creationId xmlns:a16="http://schemas.microsoft.com/office/drawing/2014/main" id="{EA8E64C3-58AF-4422-D4AB-7AE2325EDD31}"/>
              </a:ext>
            </a:extLst>
          </p:cNvPr>
          <p:cNvSpPr txBox="1"/>
          <p:nvPr/>
        </p:nvSpPr>
        <p:spPr>
          <a:xfrm>
            <a:off x="1623998" y="846855"/>
            <a:ext cx="7369173" cy="5713552"/>
          </a:xfrm>
          <a:prstGeom prst="rect">
            <a:avLst/>
          </a:prstGeom>
          <a:noFill/>
        </p:spPr>
        <p:txBody>
          <a:bodyPr wrap="square">
            <a:spAutoFit/>
          </a:bodyPr>
          <a:lstStyle/>
          <a:p>
            <a:pPr marL="101600" indent="0">
              <a:lnSpc>
                <a:spcPct val="150000"/>
              </a:lnSpc>
              <a:buClr>
                <a:schemeClr val="dk1"/>
              </a:buClr>
            </a:pPr>
            <a:r>
              <a:rPr lang="nl-NL" sz="2400" dirty="0">
                <a:solidFill>
                  <a:srgbClr val="DC098C"/>
                </a:solidFill>
                <a:latin typeface="Calibri" panose="020F0502020204030204" pitchFamily="34" charset="0"/>
                <a:cs typeface="Calibri" panose="020F0502020204030204" pitchFamily="34" charset="0"/>
              </a:rPr>
              <a:t>Hoe kan de wolf op een fijne manier in Nederland leven?</a:t>
            </a:r>
          </a:p>
          <a:p>
            <a:pPr marL="101600" indent="0">
              <a:lnSpc>
                <a:spcPct val="150000"/>
              </a:lnSpc>
              <a:buClr>
                <a:schemeClr val="dk1"/>
              </a:buClr>
            </a:pPr>
            <a:endParaRPr lang="nl-NL" sz="2400" dirty="0">
              <a:solidFill>
                <a:srgbClr val="DC098C"/>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rgbClr val="DC098C"/>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rgbClr val="DC098C"/>
              </a:solidFill>
              <a:latin typeface="Calibri" panose="020F0502020204030204" pitchFamily="34" charset="0"/>
              <a:cs typeface="Calibri" panose="020F0502020204030204" pitchFamily="34" charset="0"/>
            </a:endParaRPr>
          </a:p>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Opdracht:</a:t>
            </a:r>
          </a:p>
          <a:p>
            <a:pPr marL="558800" indent="-457200">
              <a:lnSpc>
                <a:spcPct val="150000"/>
              </a:lnSpc>
              <a:buClr>
                <a:schemeClr val="dk1"/>
              </a:buClr>
              <a:buFont typeface="+mj-lt"/>
              <a:buAutoNum type="arabicPeriod"/>
            </a:pPr>
            <a:r>
              <a:rPr lang="nl-NL" sz="1800" dirty="0">
                <a:solidFill>
                  <a:schemeClr val="tx1"/>
                </a:solidFill>
                <a:latin typeface="Calibri" panose="020F0502020204030204" pitchFamily="34" charset="0"/>
                <a:cs typeface="Calibri" panose="020F0502020204030204" pitchFamily="34" charset="0"/>
              </a:rPr>
              <a:t>Pak</a:t>
            </a:r>
            <a:r>
              <a:rPr lang="nl-NL" sz="1800" b="1" dirty="0">
                <a:solidFill>
                  <a:schemeClr val="tx1"/>
                </a:solidFill>
                <a:latin typeface="Calibri" panose="020F0502020204030204" pitchFamily="34" charset="0"/>
                <a:cs typeface="Calibri" panose="020F0502020204030204" pitchFamily="34" charset="0"/>
              </a:rPr>
              <a:t> drie post-its</a:t>
            </a:r>
            <a:r>
              <a:rPr lang="nl-NL" sz="1800" dirty="0">
                <a:solidFill>
                  <a:schemeClr val="tx1"/>
                </a:solidFill>
                <a:latin typeface="Calibri" panose="020F0502020204030204" pitchFamily="34" charset="0"/>
                <a:cs typeface="Calibri" panose="020F0502020204030204" pitchFamily="34" charset="0"/>
              </a:rPr>
              <a:t>.</a:t>
            </a:r>
          </a:p>
          <a:p>
            <a:pPr marL="558800" indent="-457200">
              <a:lnSpc>
                <a:spcPct val="150000"/>
              </a:lnSpc>
              <a:buClr>
                <a:schemeClr val="dk1"/>
              </a:buClr>
              <a:buFont typeface="+mj-lt"/>
              <a:buAutoNum type="arabicPeriod"/>
            </a:pPr>
            <a:r>
              <a:rPr lang="nl-NL" sz="1800" dirty="0">
                <a:solidFill>
                  <a:schemeClr val="tx1"/>
                </a:solidFill>
                <a:latin typeface="Calibri" panose="020F0502020204030204" pitchFamily="34" charset="0"/>
                <a:cs typeface="Calibri" panose="020F0502020204030204" pitchFamily="34" charset="0"/>
              </a:rPr>
              <a:t>Pak</a:t>
            </a:r>
            <a:r>
              <a:rPr lang="nl-NL" sz="1800" b="1" dirty="0">
                <a:solidFill>
                  <a:schemeClr val="tx1"/>
                </a:solidFill>
                <a:latin typeface="Calibri" panose="020F0502020204030204" pitchFamily="34" charset="0"/>
                <a:cs typeface="Calibri" panose="020F0502020204030204" pitchFamily="34" charset="0"/>
              </a:rPr>
              <a:t> zes materialen</a:t>
            </a:r>
            <a:r>
              <a:rPr lang="nl-NL" sz="1800" dirty="0">
                <a:solidFill>
                  <a:schemeClr val="tx1"/>
                </a:solidFill>
                <a:latin typeface="Calibri" panose="020F0502020204030204" pitchFamily="34" charset="0"/>
                <a:cs typeface="Calibri" panose="020F0502020204030204" pitchFamily="34" charset="0"/>
              </a:rPr>
              <a:t>.</a:t>
            </a:r>
          </a:p>
          <a:p>
            <a:pPr marL="558800" indent="-457200">
              <a:lnSpc>
                <a:spcPct val="150000"/>
              </a:lnSpc>
              <a:buClr>
                <a:schemeClr val="dk1"/>
              </a:buClr>
              <a:buFont typeface="+mj-lt"/>
              <a:buAutoNum type="arabicPeriod"/>
            </a:pPr>
            <a:r>
              <a:rPr lang="nl-NL" sz="1800" dirty="0">
                <a:solidFill>
                  <a:schemeClr val="tx1"/>
                </a:solidFill>
                <a:latin typeface="Calibri" panose="020F0502020204030204" pitchFamily="34" charset="0"/>
                <a:cs typeface="Calibri" panose="020F0502020204030204" pitchFamily="34" charset="0"/>
              </a:rPr>
              <a:t>Voeg ideeën samen en </a:t>
            </a:r>
            <a:r>
              <a:rPr lang="nl-NL" sz="1800" b="1" dirty="0">
                <a:solidFill>
                  <a:schemeClr val="tx1"/>
                </a:solidFill>
                <a:latin typeface="Calibri" panose="020F0502020204030204" pitchFamily="34" charset="0"/>
                <a:cs typeface="Calibri" panose="020F0502020204030204" pitchFamily="34" charset="0"/>
              </a:rPr>
              <a:t>maak de oplossing</a:t>
            </a:r>
            <a:r>
              <a:rPr lang="nl-NL" sz="1800" dirty="0">
                <a:solidFill>
                  <a:schemeClr val="tx1"/>
                </a:solidFill>
                <a:latin typeface="Calibri" panose="020F0502020204030204" pitchFamily="34" charset="0"/>
                <a:cs typeface="Calibri" panose="020F0502020204030204" pitchFamily="34" charset="0"/>
              </a:rPr>
              <a:t>.</a:t>
            </a: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solidFill>
                  <a:srgbClr val="8DC643"/>
                </a:solidFill>
                <a:latin typeface="Calibri" panose="020F0502020204030204" pitchFamily="34" charset="0"/>
                <a:cs typeface="Calibri" panose="020F0502020204030204" pitchFamily="34" charset="0"/>
              </a:rPr>
              <a:t>4. </a:t>
            </a:r>
            <a:r>
              <a:rPr lang="en-GB" sz="2800" spc="300" dirty="0" err="1">
                <a:solidFill>
                  <a:srgbClr val="8DC643"/>
                </a:solidFill>
                <a:latin typeface="Calibri" panose="020F0502020204030204" pitchFamily="34" charset="0"/>
                <a:cs typeface="Calibri" panose="020F0502020204030204" pitchFamily="34" charset="0"/>
              </a:rPr>
              <a:t>Verzinnen</a:t>
            </a:r>
            <a:r>
              <a:rPr lang="en-GB" sz="2800" spc="300" dirty="0">
                <a:solidFill>
                  <a:srgbClr val="8DC643"/>
                </a:solidFill>
                <a:latin typeface="Calibri" panose="020F0502020204030204" pitchFamily="34" charset="0"/>
                <a:cs typeface="Calibri" panose="020F0502020204030204" pitchFamily="34" charset="0"/>
              </a:rPr>
              <a:t> </a:t>
            </a:r>
            <a:endParaRPr sz="2800" spc="300" dirty="0">
              <a:solidFill>
                <a:srgbClr val="8DC643"/>
              </a:solidFill>
              <a:latin typeface="Calibri" panose="020F0502020204030204" pitchFamily="34" charset="0"/>
              <a:cs typeface="Calibri" panose="020F0502020204030204" pitchFamily="34" charset="0"/>
            </a:endParaRPr>
          </a:p>
        </p:txBody>
      </p:sp>
      <p:pic>
        <p:nvPicPr>
          <p:cNvPr id="2" name="Afbeelding 4">
            <a:extLst>
              <a:ext uri="{FF2B5EF4-FFF2-40B4-BE49-F238E27FC236}">
                <a16:creationId xmlns:a16="http://schemas.microsoft.com/office/drawing/2014/main" id="{207763B3-8A11-BEB6-B126-D0E1A141B3E5}"/>
              </a:ext>
            </a:extLst>
          </p:cNvPr>
          <p:cNvPicPr>
            <a:picLocks noChangeAspect="1"/>
          </p:cNvPicPr>
          <p:nvPr/>
        </p:nvPicPr>
        <p:blipFill>
          <a:blip r:embed="rId5"/>
          <a:stretch>
            <a:fillRect/>
          </a:stretch>
        </p:blipFill>
        <p:spPr>
          <a:xfrm>
            <a:off x="228616" y="1525410"/>
            <a:ext cx="2078966" cy="1385977"/>
          </a:xfrm>
          <a:prstGeom prst="rect">
            <a:avLst/>
          </a:prstGeom>
        </p:spPr>
      </p:pic>
      <p:pic>
        <p:nvPicPr>
          <p:cNvPr id="3" name="Afbeelding 5">
            <a:extLst>
              <a:ext uri="{FF2B5EF4-FFF2-40B4-BE49-F238E27FC236}">
                <a16:creationId xmlns:a16="http://schemas.microsoft.com/office/drawing/2014/main" id="{DDB89F27-8FF5-0027-AB12-F176CC610FE0}"/>
              </a:ext>
            </a:extLst>
          </p:cNvPr>
          <p:cNvPicPr>
            <a:picLocks noChangeAspect="1"/>
          </p:cNvPicPr>
          <p:nvPr/>
        </p:nvPicPr>
        <p:blipFill rotWithShape="1">
          <a:blip r:embed="rId6"/>
          <a:srcRect t="5526" b="5526"/>
          <a:stretch/>
        </p:blipFill>
        <p:spPr>
          <a:xfrm>
            <a:off x="2427730" y="1525408"/>
            <a:ext cx="2077596" cy="1385977"/>
          </a:xfrm>
          <a:prstGeom prst="rect">
            <a:avLst/>
          </a:prstGeom>
        </p:spPr>
      </p:pic>
      <p:pic>
        <p:nvPicPr>
          <p:cNvPr id="4" name="Afbeelding 7">
            <a:extLst>
              <a:ext uri="{FF2B5EF4-FFF2-40B4-BE49-F238E27FC236}">
                <a16:creationId xmlns:a16="http://schemas.microsoft.com/office/drawing/2014/main" id="{023980ED-077F-A296-6D3B-BB46DD19E08C}"/>
              </a:ext>
            </a:extLst>
          </p:cNvPr>
          <p:cNvPicPr>
            <a:picLocks noChangeAspect="1"/>
          </p:cNvPicPr>
          <p:nvPr/>
        </p:nvPicPr>
        <p:blipFill>
          <a:blip r:embed="rId7"/>
          <a:srcRect/>
          <a:stretch/>
        </p:blipFill>
        <p:spPr>
          <a:xfrm>
            <a:off x="4625474" y="1525408"/>
            <a:ext cx="2078965" cy="1385977"/>
          </a:xfrm>
          <a:prstGeom prst="rect">
            <a:avLst/>
          </a:prstGeom>
        </p:spPr>
      </p:pic>
      <p:pic>
        <p:nvPicPr>
          <p:cNvPr id="5" name="Afbeelding 8">
            <a:extLst>
              <a:ext uri="{FF2B5EF4-FFF2-40B4-BE49-F238E27FC236}">
                <a16:creationId xmlns:a16="http://schemas.microsoft.com/office/drawing/2014/main" id="{1120FC0D-2C77-4320-CD16-0AB4DA637AEA}"/>
              </a:ext>
            </a:extLst>
          </p:cNvPr>
          <p:cNvPicPr>
            <a:picLocks noChangeAspect="1"/>
          </p:cNvPicPr>
          <p:nvPr/>
        </p:nvPicPr>
        <p:blipFill rotWithShape="1">
          <a:blip r:embed="rId8"/>
          <a:srcRect l="7037" t="6727" r="6204" b="6725"/>
          <a:stretch/>
        </p:blipFill>
        <p:spPr>
          <a:xfrm>
            <a:off x="6824587" y="1525408"/>
            <a:ext cx="2090797" cy="1385977"/>
          </a:xfrm>
          <a:prstGeom prst="rect">
            <a:avLst/>
          </a:prstGeom>
        </p:spPr>
      </p:pic>
      <p:sp>
        <p:nvSpPr>
          <p:cNvPr id="8" name="Rechthoek 7">
            <a:extLst>
              <a:ext uri="{FF2B5EF4-FFF2-40B4-BE49-F238E27FC236}">
                <a16:creationId xmlns:a16="http://schemas.microsoft.com/office/drawing/2014/main" id="{261EB100-B86E-12E6-A8F8-8801F7C96EA5}"/>
              </a:ext>
            </a:extLst>
          </p:cNvPr>
          <p:cNvSpPr/>
          <p:nvPr/>
        </p:nvSpPr>
        <p:spPr>
          <a:xfrm flipH="1">
            <a:off x="6719958" y="3064267"/>
            <a:ext cx="437917" cy="1905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8D9500EE-4503-3FD1-CD6E-2EDFF72900DC}"/>
              </a:ext>
            </a:extLst>
          </p:cNvPr>
          <p:cNvSpPr/>
          <p:nvPr/>
        </p:nvSpPr>
        <p:spPr>
          <a:xfrm flipH="1">
            <a:off x="8566115" y="3113556"/>
            <a:ext cx="415257" cy="1806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688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solidFill>
                  <a:srgbClr val="8DC643"/>
                </a:solidFill>
                <a:latin typeface="Calibri" panose="020F0502020204030204" pitchFamily="34" charset="0"/>
                <a:cs typeface="Calibri" panose="020F0502020204030204" pitchFamily="34" charset="0"/>
              </a:rPr>
              <a:t>5. </a:t>
            </a:r>
            <a:r>
              <a:rPr lang="en-GB" sz="2800" spc="300" dirty="0" err="1">
                <a:solidFill>
                  <a:srgbClr val="8DC643"/>
                </a:solidFill>
                <a:latin typeface="Calibri" panose="020F0502020204030204" pitchFamily="34" charset="0"/>
                <a:cs typeface="Calibri" panose="020F0502020204030204" pitchFamily="34" charset="0"/>
              </a:rPr>
              <a:t>Presenteren</a:t>
            </a:r>
            <a:endParaRPr sz="2800" spc="300" dirty="0">
              <a:solidFill>
                <a:srgbClr val="8DC643"/>
              </a:solidFill>
              <a:latin typeface="Calibri" panose="020F0502020204030204" pitchFamily="34" charset="0"/>
              <a:cs typeface="Calibri" panose="020F0502020204030204" pitchFamily="34" charset="0"/>
            </a:endParaRPr>
          </a:p>
        </p:txBody>
      </p:sp>
      <p:sp>
        <p:nvSpPr>
          <p:cNvPr id="16" name="Tekstvak 15">
            <a:extLst>
              <a:ext uri="{FF2B5EF4-FFF2-40B4-BE49-F238E27FC236}">
                <a16:creationId xmlns:a16="http://schemas.microsoft.com/office/drawing/2014/main" id="{1A45BA10-5DAA-479D-B699-5D2300DC5B1E}"/>
              </a:ext>
            </a:extLst>
          </p:cNvPr>
          <p:cNvSpPr txBox="1"/>
          <p:nvPr/>
        </p:nvSpPr>
        <p:spPr>
          <a:xfrm>
            <a:off x="1623998" y="1176003"/>
            <a:ext cx="7227771" cy="3359061"/>
          </a:xfrm>
          <a:prstGeom prst="rect">
            <a:avLst/>
          </a:prstGeom>
          <a:noFill/>
        </p:spPr>
        <p:txBody>
          <a:bodyPr wrap="square">
            <a:spAutoFit/>
          </a:bodyPr>
          <a:lstStyle/>
          <a:p>
            <a:pPr marL="101600" indent="0">
              <a:lnSpc>
                <a:spcPct val="150000"/>
              </a:lnSpc>
              <a:buClr>
                <a:schemeClr val="dk1"/>
              </a:buClr>
            </a:pPr>
            <a:r>
              <a:rPr lang="nl-NL" sz="2400" dirty="0">
                <a:latin typeface="Calibri" panose="020F0502020204030204" pitchFamily="34" charset="0"/>
                <a:cs typeface="Calibri" panose="020F0502020204030204" pitchFamily="34" charset="0"/>
              </a:rPr>
              <a:t>Eerst even opruimen </a:t>
            </a:r>
            <a:r>
              <a:rPr lang="nl-NL" sz="2400" dirty="0">
                <a:latin typeface="Calibri" panose="020F0502020204030204" pitchFamily="34" charset="0"/>
                <a:cs typeface="Calibri" panose="020F0502020204030204" pitchFamily="34" charset="0"/>
                <a:sym typeface="Wingdings" panose="05000000000000000000" pitchFamily="2" charset="2"/>
              </a:rPr>
              <a:t></a:t>
            </a:r>
            <a:endParaRPr lang="nl-NL" sz="2400" dirty="0">
              <a:latin typeface="Calibri" panose="020F0502020204030204" pitchFamily="34" charset="0"/>
              <a:cs typeface="Calibri" panose="020F0502020204030204" pitchFamily="34" charset="0"/>
            </a:endParaRPr>
          </a:p>
          <a:p>
            <a:pPr marL="101600" indent="0">
              <a:lnSpc>
                <a:spcPct val="150000"/>
              </a:lnSpc>
              <a:buClr>
                <a:schemeClr val="dk1"/>
              </a:buClr>
            </a:pPr>
            <a:endParaRPr lang="nl-NL" sz="18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Opdracht </a:t>
            </a:r>
            <a:r>
              <a:rPr lang="nl-NL" sz="1800" dirty="0">
                <a:solidFill>
                  <a:schemeClr val="tx1"/>
                </a:solidFill>
                <a:latin typeface="Calibri" panose="020F0502020204030204" pitchFamily="34" charset="0"/>
                <a:cs typeface="Calibri" panose="020F0502020204030204" pitchFamily="34" charset="0"/>
              </a:rPr>
              <a:t>voor tweetallen </a:t>
            </a:r>
            <a:r>
              <a:rPr lang="nl-NL" sz="1800" b="1" dirty="0">
                <a:solidFill>
                  <a:schemeClr val="tx1"/>
                </a:solidFill>
                <a:latin typeface="Calibri" panose="020F0502020204030204" pitchFamily="34" charset="0"/>
                <a:cs typeface="Calibri" panose="020F0502020204030204" pitchFamily="34" charset="0"/>
              </a:rPr>
              <a:t>met </a:t>
            </a:r>
            <a:r>
              <a:rPr lang="nl-NL" sz="1800" b="1" dirty="0" err="1">
                <a:solidFill>
                  <a:schemeClr val="tx1"/>
                </a:solidFill>
                <a:latin typeface="Calibri" panose="020F0502020204030204" pitchFamily="34" charset="0"/>
                <a:cs typeface="Calibri" panose="020F0502020204030204" pitchFamily="34" charset="0"/>
              </a:rPr>
              <a:t>tip-top</a:t>
            </a:r>
            <a:r>
              <a:rPr lang="nl-NL" sz="1800" b="1" dirty="0">
                <a:solidFill>
                  <a:schemeClr val="tx1"/>
                </a:solidFill>
                <a:latin typeface="Calibri" panose="020F0502020204030204" pitchFamily="34" charset="0"/>
                <a:cs typeface="Calibri" panose="020F0502020204030204" pitchFamily="34" charset="0"/>
              </a:rPr>
              <a:t> kaartje</a:t>
            </a:r>
            <a:endParaRPr lang="nl-NL" sz="2400" b="1" dirty="0">
              <a:solidFill>
                <a:schemeClr val="tx1"/>
              </a:solidFill>
              <a:latin typeface="Calibri" panose="020F0502020204030204" pitchFamily="34" charset="0"/>
              <a:cs typeface="Calibri" panose="020F0502020204030204" pitchFamily="34" charset="0"/>
            </a:endParaRPr>
          </a:p>
          <a:p>
            <a:pPr marL="558800" indent="-457200">
              <a:lnSpc>
                <a:spcPct val="150000"/>
              </a:lnSpc>
              <a:buClr>
                <a:schemeClr val="dk1"/>
              </a:buClr>
              <a:buFont typeface="+mj-lt"/>
              <a:buAutoNum type="arabicPeriod"/>
            </a:pPr>
            <a:r>
              <a:rPr lang="nl-NL" sz="1800" b="1" dirty="0">
                <a:solidFill>
                  <a:schemeClr val="tx1"/>
                </a:solidFill>
                <a:latin typeface="Calibri" panose="020F0502020204030204" pitchFamily="34" charset="0"/>
                <a:cs typeface="Calibri" panose="020F0502020204030204" pitchFamily="34" charset="0"/>
              </a:rPr>
              <a:t>Ga op bezoek</a:t>
            </a:r>
            <a:r>
              <a:rPr lang="nl-NL" sz="1800" dirty="0">
                <a:solidFill>
                  <a:schemeClr val="tx1"/>
                </a:solidFill>
                <a:latin typeface="Calibri" panose="020F0502020204030204" pitchFamily="34" charset="0"/>
                <a:cs typeface="Calibri" panose="020F0502020204030204" pitchFamily="34" charset="0"/>
              </a:rPr>
              <a:t> bij een tweetal zonder kaartje.</a:t>
            </a:r>
          </a:p>
          <a:p>
            <a:pPr marL="558800" indent="-457200">
              <a:lnSpc>
                <a:spcPct val="150000"/>
              </a:lnSpc>
              <a:buClr>
                <a:schemeClr val="dk1"/>
              </a:buClr>
              <a:buFont typeface="+mj-lt"/>
              <a:buAutoNum type="arabicPeriod"/>
            </a:pPr>
            <a:r>
              <a:rPr lang="nl-NL" sz="1800" b="1" dirty="0">
                <a:solidFill>
                  <a:schemeClr val="tx1"/>
                </a:solidFill>
                <a:latin typeface="Calibri" panose="020F0502020204030204" pitchFamily="34" charset="0"/>
                <a:cs typeface="Calibri" panose="020F0502020204030204" pitchFamily="34" charset="0"/>
              </a:rPr>
              <a:t>Bekijk het ontwerp </a:t>
            </a:r>
            <a:r>
              <a:rPr lang="nl-NL" sz="1800" dirty="0">
                <a:solidFill>
                  <a:schemeClr val="tx1"/>
                </a:solidFill>
                <a:latin typeface="Calibri" panose="020F0502020204030204" pitchFamily="34" charset="0"/>
                <a:cs typeface="Calibri" panose="020F0502020204030204" pitchFamily="34" charset="0"/>
              </a:rPr>
              <a:t>en luister naar hun verhaal.</a:t>
            </a:r>
          </a:p>
          <a:p>
            <a:pPr marL="558800" indent="-457200">
              <a:lnSpc>
                <a:spcPct val="150000"/>
              </a:lnSpc>
              <a:buClr>
                <a:schemeClr val="dk1"/>
              </a:buClr>
              <a:buFont typeface="+mj-lt"/>
              <a:buAutoNum type="arabicPeriod"/>
            </a:pPr>
            <a:r>
              <a:rPr lang="nl-NL" sz="1800" b="1" dirty="0">
                <a:solidFill>
                  <a:schemeClr val="tx1"/>
                </a:solidFill>
                <a:latin typeface="Calibri" panose="020F0502020204030204" pitchFamily="34" charset="0"/>
                <a:cs typeface="Calibri" panose="020F0502020204030204" pitchFamily="34" charset="0"/>
              </a:rPr>
              <a:t>Vul </a:t>
            </a:r>
            <a:r>
              <a:rPr lang="nl-NL" sz="1800" b="1" dirty="0" err="1">
                <a:solidFill>
                  <a:schemeClr val="tx1"/>
                </a:solidFill>
                <a:latin typeface="Calibri" panose="020F0502020204030204" pitchFamily="34" charset="0"/>
                <a:cs typeface="Calibri" panose="020F0502020204030204" pitchFamily="34" charset="0"/>
              </a:rPr>
              <a:t>tip-top</a:t>
            </a:r>
            <a:r>
              <a:rPr lang="nl-NL" sz="1800" b="1" dirty="0">
                <a:solidFill>
                  <a:schemeClr val="tx1"/>
                </a:solidFill>
                <a:latin typeface="Calibri" panose="020F0502020204030204" pitchFamily="34" charset="0"/>
                <a:cs typeface="Calibri" panose="020F0502020204030204" pitchFamily="34" charset="0"/>
              </a:rPr>
              <a:t> kaartje in </a:t>
            </a:r>
            <a:r>
              <a:rPr lang="nl-NL" sz="1800" dirty="0">
                <a:solidFill>
                  <a:schemeClr val="tx1"/>
                </a:solidFill>
                <a:latin typeface="Calibri" panose="020F0502020204030204" pitchFamily="34" charset="0"/>
                <a:cs typeface="Calibri" panose="020F0502020204030204" pitchFamily="34" charset="0"/>
              </a:rPr>
              <a:t>en ga terug naar eigen plek.</a:t>
            </a: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pic>
        <p:nvPicPr>
          <p:cNvPr id="3" name="Picture 2" descr="Text, letter&#10;&#10;Description automatically generated">
            <a:extLst>
              <a:ext uri="{FF2B5EF4-FFF2-40B4-BE49-F238E27FC236}">
                <a16:creationId xmlns:a16="http://schemas.microsoft.com/office/drawing/2014/main" id="{C9B99825-00AB-05EB-945C-F70E2A69091A}"/>
              </a:ext>
            </a:extLst>
          </p:cNvPr>
          <p:cNvPicPr>
            <a:picLocks noChangeAspect="1"/>
          </p:cNvPicPr>
          <p:nvPr/>
        </p:nvPicPr>
        <p:blipFill>
          <a:blip r:embed="rId3"/>
          <a:stretch>
            <a:fillRect/>
          </a:stretch>
        </p:blipFill>
        <p:spPr>
          <a:xfrm>
            <a:off x="6976371" y="1730226"/>
            <a:ext cx="1933057" cy="26866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033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0"/>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err="1">
                <a:solidFill>
                  <a:srgbClr val="8DC643"/>
                </a:solidFill>
                <a:latin typeface="Calibri" panose="020F0502020204030204" pitchFamily="34" charset="0"/>
                <a:cs typeface="Calibri" panose="020F0502020204030204" pitchFamily="34" charset="0"/>
              </a:rPr>
              <a:t>Dit</a:t>
            </a:r>
            <a:r>
              <a:rPr lang="en-GB" sz="2800" spc="300" dirty="0">
                <a:solidFill>
                  <a:srgbClr val="8DC643"/>
                </a:solidFill>
                <a:latin typeface="Calibri" panose="020F0502020204030204" pitchFamily="34" charset="0"/>
                <a:cs typeface="Calibri" panose="020F0502020204030204" pitchFamily="34" charset="0"/>
              </a:rPr>
              <a:t> </a:t>
            </a:r>
            <a:r>
              <a:rPr lang="en-GB" sz="2800" spc="300" dirty="0" err="1">
                <a:solidFill>
                  <a:srgbClr val="8DC643"/>
                </a:solidFill>
                <a:latin typeface="Calibri" panose="020F0502020204030204" pitchFamily="34" charset="0"/>
                <a:cs typeface="Calibri" panose="020F0502020204030204" pitchFamily="34" charset="0"/>
              </a:rPr>
              <a:t>gaan</a:t>
            </a:r>
            <a:r>
              <a:rPr lang="en-GB" sz="2800" spc="300" dirty="0">
                <a:solidFill>
                  <a:srgbClr val="8DC643"/>
                </a:solidFill>
                <a:latin typeface="Calibri" panose="020F0502020204030204" pitchFamily="34" charset="0"/>
                <a:cs typeface="Calibri" panose="020F0502020204030204" pitchFamily="34" charset="0"/>
              </a:rPr>
              <a:t> we </a:t>
            </a:r>
            <a:r>
              <a:rPr lang="en-GB" sz="2800" spc="300" dirty="0" err="1">
                <a:solidFill>
                  <a:srgbClr val="8DC643"/>
                </a:solidFill>
                <a:latin typeface="Calibri" panose="020F0502020204030204" pitchFamily="34" charset="0"/>
                <a:cs typeface="Calibri" panose="020F0502020204030204" pitchFamily="34" charset="0"/>
              </a:rPr>
              <a:t>doen</a:t>
            </a:r>
            <a:r>
              <a:rPr lang="en-GB" sz="2800" spc="300" dirty="0">
                <a:solidFill>
                  <a:srgbClr val="8DC643"/>
                </a:solidFill>
                <a:latin typeface="Calibri" panose="020F0502020204030204" pitchFamily="34" charset="0"/>
                <a:cs typeface="Calibri" panose="020F0502020204030204" pitchFamily="34" charset="0"/>
              </a:rPr>
              <a:t>:</a:t>
            </a:r>
            <a:endParaRPr sz="2800" spc="300" dirty="0">
              <a:solidFill>
                <a:srgbClr val="8DC643"/>
              </a:solidFill>
              <a:latin typeface="Calibri" panose="020F0502020204030204" pitchFamily="34" charset="0"/>
              <a:cs typeface="Calibri" panose="020F0502020204030204" pitchFamily="34" charset="0"/>
            </a:endParaRPr>
          </a:p>
        </p:txBody>
      </p:sp>
      <p:sp>
        <p:nvSpPr>
          <p:cNvPr id="132" name="Google Shape;132;p30"/>
          <p:cNvSpPr txBox="1">
            <a:spLocks noGrp="1"/>
          </p:cNvSpPr>
          <p:nvPr>
            <p:ph type="body" idx="1"/>
          </p:nvPr>
        </p:nvSpPr>
        <p:spPr>
          <a:xfrm>
            <a:off x="1795450" y="1038450"/>
            <a:ext cx="7216575" cy="3187200"/>
          </a:xfrm>
          <a:prstGeom prst="rect">
            <a:avLst/>
          </a:prstGeom>
        </p:spPr>
        <p:txBody>
          <a:bodyPr spcFirstLastPara="1" wrap="square" lIns="0" tIns="12950" rIns="0" bIns="0" anchor="t" anchorCtr="0">
            <a:noAutofit/>
          </a:bodyPr>
          <a:lstStyle/>
          <a:p>
            <a:pPr marL="457200" lvl="0" indent="-342900" algn="l" rtl="0">
              <a:lnSpc>
                <a:spcPct val="100000"/>
              </a:lnSpc>
              <a:spcBef>
                <a:spcPts val="2400"/>
              </a:spcBef>
              <a:spcAft>
                <a:spcPts val="0"/>
              </a:spcAft>
              <a:buClr>
                <a:schemeClr val="dk1"/>
              </a:buClr>
              <a:buSzPts val="1800"/>
              <a:buFont typeface="+mj-lt"/>
              <a:buAutoNum type="arabicPeriod"/>
            </a:pPr>
            <a:r>
              <a:rPr lang="nl-NL" sz="2400" b="1" spc="300" dirty="0">
                <a:solidFill>
                  <a:schemeClr val="dk1"/>
                </a:solidFill>
                <a:latin typeface="Calibri" panose="020F0502020204030204" pitchFamily="34" charset="0"/>
                <a:ea typeface="Arial"/>
                <a:cs typeface="Calibri" panose="020F0502020204030204" pitchFamily="34" charset="0"/>
                <a:sym typeface="Arial"/>
              </a:rPr>
              <a:t>Lezen</a:t>
            </a:r>
            <a:r>
              <a:rPr lang="nl-NL" sz="2400" spc="300" dirty="0">
                <a:solidFill>
                  <a:schemeClr val="dk1"/>
                </a:solidFill>
                <a:latin typeface="Calibri" panose="020F0502020204030204" pitchFamily="34" charset="0"/>
                <a:ea typeface="Arial"/>
                <a:cs typeface="Calibri" panose="020F0502020204030204" pitchFamily="34" charset="0"/>
                <a:sym typeface="Arial"/>
              </a:rPr>
              <a:t>.</a:t>
            </a:r>
            <a:r>
              <a:rPr lang="nl-NL" sz="2400" b="1" dirty="0">
                <a:solidFill>
                  <a:schemeClr val="dk1"/>
                </a:solidFill>
                <a:latin typeface="Calibri" panose="020F0502020204030204" pitchFamily="34" charset="0"/>
                <a:ea typeface="Arial"/>
                <a:cs typeface="Calibri" panose="020F0502020204030204" pitchFamily="34" charset="0"/>
                <a:sym typeface="Arial"/>
              </a:rPr>
              <a:t> </a:t>
            </a:r>
            <a:r>
              <a:rPr lang="nl-NL" sz="2400" dirty="0" err="1">
                <a:solidFill>
                  <a:schemeClr val="dk1"/>
                </a:solidFill>
                <a:latin typeface="Calibri" panose="020F0502020204030204" pitchFamily="34" charset="0"/>
                <a:ea typeface="Arial"/>
                <a:cs typeface="Calibri" panose="020F0502020204030204" pitchFamily="34" charset="0"/>
                <a:sym typeface="Arial"/>
              </a:rPr>
              <a:t>Silas</a:t>
            </a:r>
            <a:r>
              <a:rPr lang="nl-NL" sz="2400" dirty="0">
                <a:solidFill>
                  <a:schemeClr val="dk1"/>
                </a:solidFill>
                <a:latin typeface="Calibri" panose="020F0502020204030204" pitchFamily="34" charset="0"/>
                <a:ea typeface="Arial"/>
                <a:cs typeface="Calibri" panose="020F0502020204030204" pitchFamily="34" charset="0"/>
                <a:sym typeface="Arial"/>
              </a:rPr>
              <a:t> en de wolf.</a:t>
            </a:r>
          </a:p>
          <a:p>
            <a:pPr marL="457200" lvl="0" indent="-342900" algn="l" rtl="0">
              <a:lnSpc>
                <a:spcPct val="100000"/>
              </a:lnSpc>
              <a:spcBef>
                <a:spcPts val="2400"/>
              </a:spcBef>
              <a:spcAft>
                <a:spcPts val="0"/>
              </a:spcAft>
              <a:buClr>
                <a:schemeClr val="dk1"/>
              </a:buClr>
              <a:buSzPts val="1800"/>
              <a:buFont typeface="+mj-lt"/>
              <a:buAutoNum type="arabicPeriod"/>
            </a:pPr>
            <a:r>
              <a:rPr lang="nl-NL" sz="2400" b="1" spc="300" dirty="0">
                <a:solidFill>
                  <a:schemeClr val="dk1"/>
                </a:solidFill>
                <a:latin typeface="Calibri" panose="020F0502020204030204" pitchFamily="34" charset="0"/>
                <a:ea typeface="Arial"/>
                <a:cs typeface="Calibri" panose="020F0502020204030204" pitchFamily="34" charset="0"/>
                <a:sym typeface="Arial"/>
              </a:rPr>
              <a:t>Ontwerpvraag</a:t>
            </a:r>
            <a:r>
              <a:rPr lang="nl-NL" sz="2400" spc="300" dirty="0">
                <a:solidFill>
                  <a:schemeClr val="dk1"/>
                </a:solidFill>
                <a:latin typeface="Calibri" panose="020F0502020204030204" pitchFamily="34" charset="0"/>
                <a:ea typeface="Arial"/>
                <a:cs typeface="Calibri" panose="020F0502020204030204" pitchFamily="34" charset="0"/>
                <a:sym typeface="Arial"/>
              </a:rPr>
              <a:t>.</a:t>
            </a:r>
            <a:r>
              <a:rPr lang="nl-NL" sz="2400" b="1" dirty="0">
                <a:solidFill>
                  <a:schemeClr val="dk1"/>
                </a:solidFill>
                <a:latin typeface="Calibri" panose="020F0502020204030204" pitchFamily="34" charset="0"/>
                <a:ea typeface="Arial"/>
                <a:cs typeface="Calibri" panose="020F0502020204030204" pitchFamily="34" charset="0"/>
                <a:sym typeface="Arial"/>
              </a:rPr>
              <a:t> </a:t>
            </a:r>
            <a:r>
              <a:rPr lang="nl-NL" sz="2400" dirty="0">
                <a:solidFill>
                  <a:schemeClr val="dk1"/>
                </a:solidFill>
                <a:latin typeface="Calibri" panose="020F0502020204030204" pitchFamily="34" charset="0"/>
                <a:ea typeface="Arial"/>
                <a:cs typeface="Calibri" panose="020F0502020204030204" pitchFamily="34" charset="0"/>
                <a:sym typeface="Arial"/>
              </a:rPr>
              <a:t>Fijn leven in Nederland.</a:t>
            </a:r>
          </a:p>
          <a:p>
            <a:pPr marL="457200" lvl="0" indent="-342900" algn="l" rtl="0">
              <a:lnSpc>
                <a:spcPct val="100000"/>
              </a:lnSpc>
              <a:spcBef>
                <a:spcPts val="2400"/>
              </a:spcBef>
              <a:spcAft>
                <a:spcPts val="0"/>
              </a:spcAft>
              <a:buClr>
                <a:schemeClr val="dk1"/>
              </a:buClr>
              <a:buSzPts val="1800"/>
              <a:buFont typeface="+mj-lt"/>
              <a:buAutoNum type="arabicPeriod"/>
            </a:pPr>
            <a:r>
              <a:rPr lang="nl-NL" sz="2400" b="1" spc="300" dirty="0">
                <a:solidFill>
                  <a:schemeClr val="dk1"/>
                </a:solidFill>
                <a:latin typeface="Calibri" panose="020F0502020204030204" pitchFamily="34" charset="0"/>
                <a:ea typeface="Arial"/>
                <a:cs typeface="Calibri" panose="020F0502020204030204" pitchFamily="34" charset="0"/>
                <a:sym typeface="Arial"/>
              </a:rPr>
              <a:t>Inleven</a:t>
            </a:r>
            <a:r>
              <a:rPr lang="nl-NL" sz="2400" spc="300" dirty="0">
                <a:solidFill>
                  <a:schemeClr val="dk1"/>
                </a:solidFill>
                <a:latin typeface="Calibri" panose="020F0502020204030204" pitchFamily="34" charset="0"/>
                <a:ea typeface="Arial"/>
                <a:cs typeface="Calibri" panose="020F0502020204030204" pitchFamily="34" charset="0"/>
                <a:sym typeface="Arial"/>
              </a:rPr>
              <a:t>.</a:t>
            </a:r>
            <a:r>
              <a:rPr lang="nl-NL" sz="2400" b="1" dirty="0">
                <a:solidFill>
                  <a:schemeClr val="dk1"/>
                </a:solidFill>
                <a:latin typeface="Calibri" panose="020F0502020204030204" pitchFamily="34" charset="0"/>
                <a:ea typeface="Arial"/>
                <a:cs typeface="Calibri" panose="020F0502020204030204" pitchFamily="34" charset="0"/>
                <a:sym typeface="Arial"/>
              </a:rPr>
              <a:t> </a:t>
            </a:r>
            <a:r>
              <a:rPr lang="nl-NL" sz="2400" dirty="0">
                <a:solidFill>
                  <a:schemeClr val="dk1"/>
                </a:solidFill>
                <a:latin typeface="Calibri" panose="020F0502020204030204" pitchFamily="34" charset="0"/>
                <a:ea typeface="Arial"/>
                <a:cs typeface="Calibri" panose="020F0502020204030204" pitchFamily="34" charset="0"/>
                <a:sym typeface="Arial"/>
              </a:rPr>
              <a:t>Wolven, schapen, jagers, bosdieren.</a:t>
            </a:r>
          </a:p>
          <a:p>
            <a:pPr marL="457200" lvl="0" indent="-342900" algn="l" rtl="0">
              <a:lnSpc>
                <a:spcPct val="100000"/>
              </a:lnSpc>
              <a:spcBef>
                <a:spcPts val="2400"/>
              </a:spcBef>
              <a:spcAft>
                <a:spcPts val="0"/>
              </a:spcAft>
              <a:buClr>
                <a:schemeClr val="dk1"/>
              </a:buClr>
              <a:buSzPts val="1800"/>
              <a:buFont typeface="+mj-lt"/>
              <a:buAutoNum type="arabicPeriod"/>
            </a:pPr>
            <a:r>
              <a:rPr lang="nl-NL" sz="2400" b="1" spc="300" dirty="0">
                <a:solidFill>
                  <a:schemeClr val="dk1"/>
                </a:solidFill>
                <a:latin typeface="Calibri" panose="020F0502020204030204" pitchFamily="34" charset="0"/>
                <a:ea typeface="Arial"/>
                <a:cs typeface="Calibri" panose="020F0502020204030204" pitchFamily="34" charset="0"/>
                <a:sym typeface="Arial"/>
              </a:rPr>
              <a:t>Verzinnen</a:t>
            </a:r>
            <a:r>
              <a:rPr lang="nl-NL" sz="2400" spc="300" dirty="0">
                <a:solidFill>
                  <a:schemeClr val="dk1"/>
                </a:solidFill>
                <a:latin typeface="Calibri" panose="020F0502020204030204" pitchFamily="34" charset="0"/>
                <a:ea typeface="Arial"/>
                <a:cs typeface="Calibri" panose="020F0502020204030204" pitchFamily="34" charset="0"/>
                <a:sym typeface="Arial"/>
              </a:rPr>
              <a:t>.</a:t>
            </a:r>
            <a:r>
              <a:rPr lang="nl-NL" sz="2400" b="1" dirty="0">
                <a:solidFill>
                  <a:schemeClr val="dk1"/>
                </a:solidFill>
                <a:latin typeface="Calibri" panose="020F0502020204030204" pitchFamily="34" charset="0"/>
                <a:ea typeface="Arial"/>
                <a:cs typeface="Calibri" panose="020F0502020204030204" pitchFamily="34" charset="0"/>
                <a:sym typeface="Arial"/>
              </a:rPr>
              <a:t> </a:t>
            </a:r>
            <a:r>
              <a:rPr lang="nl-NL" sz="2400" dirty="0">
                <a:solidFill>
                  <a:schemeClr val="dk1"/>
                </a:solidFill>
                <a:latin typeface="Calibri" panose="020F0502020204030204" pitchFamily="34" charset="0"/>
                <a:ea typeface="Arial"/>
                <a:cs typeface="Calibri" panose="020F0502020204030204" pitchFamily="34" charset="0"/>
                <a:sym typeface="Arial"/>
              </a:rPr>
              <a:t>Oplossingen maken.</a:t>
            </a:r>
          </a:p>
          <a:p>
            <a:pPr marL="457200" lvl="0" indent="-342900" algn="l" rtl="0">
              <a:lnSpc>
                <a:spcPct val="100000"/>
              </a:lnSpc>
              <a:spcBef>
                <a:spcPts val="2400"/>
              </a:spcBef>
              <a:spcAft>
                <a:spcPts val="0"/>
              </a:spcAft>
              <a:buClr>
                <a:schemeClr val="dk1"/>
              </a:buClr>
              <a:buSzPts val="1800"/>
              <a:buFont typeface="+mj-lt"/>
              <a:buAutoNum type="arabicPeriod"/>
            </a:pPr>
            <a:r>
              <a:rPr lang="nl-NL" sz="2400" b="1" spc="300" dirty="0">
                <a:solidFill>
                  <a:schemeClr val="dk1"/>
                </a:solidFill>
                <a:latin typeface="Calibri" panose="020F0502020204030204" pitchFamily="34" charset="0"/>
                <a:ea typeface="Arial"/>
                <a:cs typeface="Calibri" panose="020F0502020204030204" pitchFamily="34" charset="0"/>
                <a:sym typeface="Arial"/>
              </a:rPr>
              <a:t>Presenteren</a:t>
            </a:r>
            <a:r>
              <a:rPr lang="nl-NL" sz="2400" spc="300" dirty="0">
                <a:solidFill>
                  <a:schemeClr val="dk1"/>
                </a:solidFill>
                <a:latin typeface="Calibri" panose="020F0502020204030204" pitchFamily="34" charset="0"/>
                <a:ea typeface="Arial"/>
                <a:cs typeface="Calibri" panose="020F0502020204030204" pitchFamily="34" charset="0"/>
                <a:sym typeface="Arial"/>
              </a:rPr>
              <a:t>.</a:t>
            </a:r>
            <a:r>
              <a:rPr lang="nl-NL" sz="2400" b="1" spc="300" dirty="0">
                <a:solidFill>
                  <a:schemeClr val="dk1"/>
                </a:solidFill>
                <a:latin typeface="Calibri" panose="020F0502020204030204" pitchFamily="34" charset="0"/>
                <a:ea typeface="Arial"/>
                <a:cs typeface="Calibri" panose="020F0502020204030204" pitchFamily="34" charset="0"/>
                <a:sym typeface="Arial"/>
              </a:rPr>
              <a:t> </a:t>
            </a:r>
            <a:r>
              <a:rPr lang="nl-NL" sz="2400" dirty="0">
                <a:solidFill>
                  <a:schemeClr val="dk1"/>
                </a:solidFill>
                <a:latin typeface="Calibri" panose="020F0502020204030204" pitchFamily="34" charset="0"/>
                <a:ea typeface="Arial"/>
                <a:cs typeface="Calibri" panose="020F0502020204030204" pitchFamily="34" charset="0"/>
                <a:sym typeface="Arial"/>
              </a:rPr>
              <a:t>Tips en tops geven.</a:t>
            </a:r>
          </a:p>
          <a:p>
            <a:pPr marL="457200" lvl="0" indent="-342900" algn="l" rtl="0">
              <a:lnSpc>
                <a:spcPct val="150000"/>
              </a:lnSpc>
              <a:spcBef>
                <a:spcPts val="1425"/>
              </a:spcBef>
              <a:spcAft>
                <a:spcPts val="0"/>
              </a:spcAft>
              <a:buClr>
                <a:schemeClr val="dk1"/>
              </a:buClr>
              <a:buSzPts val="1800"/>
              <a:buFont typeface="+mj-lt"/>
              <a:buAutoNum type="arabicPeriod"/>
            </a:pPr>
            <a:endParaRPr lang="nl-NL" sz="2400" dirty="0">
              <a:solidFill>
                <a:schemeClr val="dk1"/>
              </a:solidFill>
              <a:latin typeface="Calibri" panose="020F0502020204030204" pitchFamily="34" charset="0"/>
              <a:ea typeface="Arial"/>
              <a:cs typeface="Calibri" panose="020F050202020403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solidFill>
                  <a:srgbClr val="8DC643"/>
                </a:solidFill>
                <a:latin typeface="Calibri" panose="020F0502020204030204" pitchFamily="34" charset="0"/>
                <a:cs typeface="Calibri" panose="020F0502020204030204" pitchFamily="34" charset="0"/>
              </a:rPr>
              <a:t>1. </a:t>
            </a:r>
            <a:r>
              <a:rPr lang="en-GB" sz="2800" spc="300" dirty="0" err="1">
                <a:solidFill>
                  <a:srgbClr val="8DC643"/>
                </a:solidFill>
                <a:latin typeface="Calibri" panose="020F0502020204030204" pitchFamily="34" charset="0"/>
                <a:cs typeface="Calibri" panose="020F0502020204030204" pitchFamily="34" charset="0"/>
              </a:rPr>
              <a:t>Voorlezen</a:t>
            </a:r>
            <a:endParaRPr sz="2800" spc="300" dirty="0">
              <a:solidFill>
                <a:srgbClr val="8DC643"/>
              </a:solidFill>
              <a:latin typeface="Calibri" panose="020F0502020204030204" pitchFamily="34" charset="0"/>
              <a:cs typeface="Calibri" panose="020F0502020204030204" pitchFamily="34" charset="0"/>
            </a:endParaRPr>
          </a:p>
        </p:txBody>
      </p:sp>
      <p:sp>
        <p:nvSpPr>
          <p:cNvPr id="6" name="Google Shape;106;p26">
            <a:extLst>
              <a:ext uri="{FF2B5EF4-FFF2-40B4-BE49-F238E27FC236}">
                <a16:creationId xmlns:a16="http://schemas.microsoft.com/office/drawing/2014/main" id="{C4D445BE-0285-4510-BE7E-71C1459DD329}"/>
              </a:ext>
            </a:extLst>
          </p:cNvPr>
          <p:cNvSpPr txBox="1">
            <a:spLocks/>
          </p:cNvSpPr>
          <p:nvPr/>
        </p:nvSpPr>
        <p:spPr>
          <a:xfrm>
            <a:off x="3248887" y="1551477"/>
            <a:ext cx="4803142" cy="3187200"/>
          </a:xfrm>
          <a:prstGeom prst="rect">
            <a:avLst/>
          </a:prstGeom>
          <a:noFill/>
          <a:ln>
            <a:noFill/>
          </a:ln>
        </p:spPr>
        <p:txBody>
          <a:bodyPr spcFirstLastPara="1" wrap="square" lIns="0" tIns="12950" rIns="0" bIns="0" anchor="t" anchorCtr="0">
            <a:noAutofit/>
          </a:bodyPr>
          <a:lstStyle>
            <a:defPPr marR="0" lvl="0" algn="l" rtl="0">
              <a:lnSpc>
                <a:spcPct val="100000"/>
              </a:lnSpc>
              <a:spcBef>
                <a:spcPts val="0"/>
              </a:spcBef>
              <a:spcAft>
                <a:spcPts val="0"/>
              </a:spcAft>
            </a:defPPr>
            <a:lvl1pPr marL="457200" marR="0" lvl="0" indent="-228600" algn="l" rtl="0">
              <a:lnSpc>
                <a:spcPct val="94000"/>
              </a:lnSpc>
              <a:spcBef>
                <a:spcPts val="0"/>
              </a:spcBef>
              <a:spcAft>
                <a:spcPts val="0"/>
              </a:spcAft>
              <a:buClr>
                <a:srgbClr val="000000"/>
              </a:buClr>
              <a:buSzPts val="2000"/>
              <a:buFont typeface="Calibri"/>
              <a:buNone/>
              <a:defRPr sz="2000" b="0" i="0" u="none" strike="noStrike" cap="none">
                <a:solidFill>
                  <a:srgbClr val="000000"/>
                </a:solidFill>
                <a:latin typeface="Calibri"/>
                <a:ea typeface="Calibri"/>
                <a:cs typeface="Calibri"/>
                <a:sym typeface="Calibri"/>
              </a:defRPr>
            </a:lvl1pPr>
            <a:lvl2pPr marL="914400" marR="0" lvl="1" indent="-228600" algn="l" rtl="0">
              <a:lnSpc>
                <a:spcPct val="94000"/>
              </a:lnSpc>
              <a:spcBef>
                <a:spcPts val="1425"/>
              </a:spcBef>
              <a:spcAft>
                <a:spcPts val="0"/>
              </a:spcAft>
              <a:buClr>
                <a:srgbClr val="000000"/>
              </a:buClr>
              <a:buSzPts val="2000"/>
              <a:buFont typeface="Calibri"/>
              <a:buNone/>
              <a:defRPr sz="2000" b="0" i="0" u="none" strike="noStrike" cap="none">
                <a:solidFill>
                  <a:srgbClr val="000000"/>
                </a:solidFill>
                <a:latin typeface="Calibri"/>
                <a:ea typeface="Calibri"/>
                <a:cs typeface="Calibri"/>
                <a:sym typeface="Calibri"/>
              </a:defRPr>
            </a:lvl2pPr>
            <a:lvl3pPr marL="1371600" marR="0" lvl="2" indent="-228600" algn="l" rtl="0">
              <a:lnSpc>
                <a:spcPct val="94000"/>
              </a:lnSpc>
              <a:spcBef>
                <a:spcPts val="1138"/>
              </a:spcBef>
              <a:spcAft>
                <a:spcPts val="0"/>
              </a:spcAft>
              <a:buClr>
                <a:srgbClr val="000000"/>
              </a:buClr>
              <a:buSzPts val="2000"/>
              <a:buFont typeface="Calibri"/>
              <a:buNone/>
              <a:defRPr sz="2000" b="0" i="0" u="none" strike="noStrike" cap="none">
                <a:solidFill>
                  <a:srgbClr val="000000"/>
                </a:solidFill>
                <a:latin typeface="Calibri"/>
                <a:ea typeface="Calibri"/>
                <a:cs typeface="Calibri"/>
                <a:sym typeface="Calibri"/>
              </a:defRPr>
            </a:lvl3pPr>
            <a:lvl4pPr marL="1828800" marR="0" lvl="3" indent="-228600" algn="l" rtl="0">
              <a:lnSpc>
                <a:spcPct val="94000"/>
              </a:lnSpc>
              <a:spcBef>
                <a:spcPts val="850"/>
              </a:spcBef>
              <a:spcAft>
                <a:spcPts val="0"/>
              </a:spcAft>
              <a:buClr>
                <a:srgbClr val="000000"/>
              </a:buClr>
              <a:buSzPts val="2000"/>
              <a:buFont typeface="Calibri"/>
              <a:buNone/>
              <a:defRPr sz="2000" b="0" i="0" u="none" strike="noStrike" cap="none">
                <a:solidFill>
                  <a:srgbClr val="000000"/>
                </a:solidFill>
                <a:latin typeface="Calibri"/>
                <a:ea typeface="Calibri"/>
                <a:cs typeface="Calibri"/>
                <a:sym typeface="Calibri"/>
              </a:defRPr>
            </a:lvl4pPr>
            <a:lvl5pPr marL="2286000" marR="0" lvl="4" indent="-228600" algn="l" rtl="0">
              <a:lnSpc>
                <a:spcPct val="94000"/>
              </a:lnSpc>
              <a:spcBef>
                <a:spcPts val="575"/>
              </a:spcBef>
              <a:spcAft>
                <a:spcPts val="0"/>
              </a:spcAft>
              <a:buClr>
                <a:srgbClr val="000000"/>
              </a:buClr>
              <a:buSzPts val="2000"/>
              <a:buFont typeface="Calibri"/>
              <a:buNone/>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2000" b="0" i="0" u="none" strike="noStrike" cap="none">
                <a:solidFill>
                  <a:schemeClr val="dk1"/>
                </a:solidFill>
                <a:latin typeface="Calibri"/>
                <a:ea typeface="Calibri"/>
                <a:cs typeface="Calibri"/>
                <a:sym typeface="Calibri"/>
              </a:defRPr>
            </a:lvl9pPr>
          </a:lstStyle>
          <a:p>
            <a:pPr marL="101600" indent="0">
              <a:lnSpc>
                <a:spcPct val="150000"/>
              </a:lnSpc>
              <a:buClr>
                <a:schemeClr val="dk1"/>
              </a:buClr>
            </a:pPr>
            <a:r>
              <a:rPr lang="nl-NL" sz="2400" dirty="0" err="1">
                <a:latin typeface="Calibri" panose="020F0502020204030204" pitchFamily="34" charset="0"/>
                <a:cs typeface="Calibri" panose="020F0502020204030204" pitchFamily="34" charset="0"/>
              </a:rPr>
              <a:t>Silas</a:t>
            </a:r>
            <a:r>
              <a:rPr lang="nl-NL" sz="2400" dirty="0">
                <a:latin typeface="Calibri" panose="020F0502020204030204" pitchFamily="34" charset="0"/>
                <a:cs typeface="Calibri" panose="020F0502020204030204" pitchFamily="34" charset="0"/>
              </a:rPr>
              <a:t> gaat in een klein dorp in Het Zuiden wonen. Dan hoort hij op de radio dat iemand een wolf heeft gezien in het bos…</a:t>
            </a:r>
          </a:p>
        </p:txBody>
      </p:sp>
      <p:pic>
        <p:nvPicPr>
          <p:cNvPr id="7" name="Afbeelding 6">
            <a:extLst>
              <a:ext uri="{FF2B5EF4-FFF2-40B4-BE49-F238E27FC236}">
                <a16:creationId xmlns:a16="http://schemas.microsoft.com/office/drawing/2014/main" id="{4DA6CE71-8D2B-439D-9F78-67D61A11E715}"/>
              </a:ext>
            </a:extLst>
          </p:cNvPr>
          <p:cNvPicPr>
            <a:picLocks noChangeAspect="1"/>
          </p:cNvPicPr>
          <p:nvPr/>
        </p:nvPicPr>
        <p:blipFill>
          <a:blip r:embed="rId3"/>
          <a:srcRect/>
          <a:stretch/>
        </p:blipFill>
        <p:spPr>
          <a:xfrm>
            <a:off x="744683" y="1551477"/>
            <a:ext cx="2101533" cy="3056776"/>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solidFill>
                  <a:srgbClr val="8DC643"/>
                </a:solidFill>
                <a:latin typeface="Calibri" panose="020F0502020204030204" pitchFamily="34" charset="0"/>
                <a:cs typeface="Calibri" panose="020F0502020204030204" pitchFamily="34" charset="0"/>
              </a:rPr>
              <a:t>2. </a:t>
            </a:r>
            <a:r>
              <a:rPr lang="en-GB" sz="2800" spc="300" dirty="0" err="1">
                <a:solidFill>
                  <a:srgbClr val="8DC643"/>
                </a:solidFill>
                <a:latin typeface="Calibri" panose="020F0502020204030204" pitchFamily="34" charset="0"/>
                <a:cs typeface="Calibri" panose="020F0502020204030204" pitchFamily="34" charset="0"/>
              </a:rPr>
              <a:t>Ontwerpvraag</a:t>
            </a:r>
            <a:endParaRPr sz="2800" spc="300" dirty="0">
              <a:solidFill>
                <a:srgbClr val="8DC643"/>
              </a:solidFill>
              <a:latin typeface="Calibri" panose="020F0502020204030204" pitchFamily="34" charset="0"/>
              <a:cs typeface="Calibri" panose="020F0502020204030204" pitchFamily="34" charset="0"/>
            </a:endParaRPr>
          </a:p>
        </p:txBody>
      </p:sp>
      <p:sp>
        <p:nvSpPr>
          <p:cNvPr id="16" name="Tekstvak 15">
            <a:extLst>
              <a:ext uri="{FF2B5EF4-FFF2-40B4-BE49-F238E27FC236}">
                <a16:creationId xmlns:a16="http://schemas.microsoft.com/office/drawing/2014/main" id="{1A45BA10-5DAA-479D-B699-5D2300DC5B1E}"/>
              </a:ext>
            </a:extLst>
          </p:cNvPr>
          <p:cNvSpPr txBox="1"/>
          <p:nvPr/>
        </p:nvSpPr>
        <p:spPr>
          <a:xfrm>
            <a:off x="1623998" y="1176003"/>
            <a:ext cx="7209283" cy="2251065"/>
          </a:xfrm>
          <a:prstGeom prst="rect">
            <a:avLst/>
          </a:prstGeom>
          <a:noFill/>
        </p:spPr>
        <p:txBody>
          <a:bodyPr wrap="square">
            <a:spAutoFit/>
          </a:bodyPr>
          <a:lstStyle/>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Is het fijn dat er wolven in Nederland leven?</a:t>
            </a:r>
          </a:p>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Bekijk de verschillende kanten.</a:t>
            </a: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31FC0044-8501-B69A-458C-EA67FDA13154}"/>
              </a:ext>
            </a:extLst>
          </p:cNvPr>
          <p:cNvPicPr>
            <a:picLocks noChangeAspect="1"/>
          </p:cNvPicPr>
          <p:nvPr/>
        </p:nvPicPr>
        <p:blipFill>
          <a:blip r:embed="rId3"/>
          <a:stretch>
            <a:fillRect/>
          </a:stretch>
        </p:blipFill>
        <p:spPr>
          <a:xfrm>
            <a:off x="228616" y="2736604"/>
            <a:ext cx="2078966" cy="1385977"/>
          </a:xfrm>
          <a:prstGeom prst="rect">
            <a:avLst/>
          </a:prstGeom>
        </p:spPr>
      </p:pic>
      <p:pic>
        <p:nvPicPr>
          <p:cNvPr id="6" name="Afbeelding 5">
            <a:extLst>
              <a:ext uri="{FF2B5EF4-FFF2-40B4-BE49-F238E27FC236}">
                <a16:creationId xmlns:a16="http://schemas.microsoft.com/office/drawing/2014/main" id="{48B33EF6-FF59-B4C7-90B5-E9921D54DE98}"/>
              </a:ext>
            </a:extLst>
          </p:cNvPr>
          <p:cNvPicPr>
            <a:picLocks noChangeAspect="1"/>
          </p:cNvPicPr>
          <p:nvPr/>
        </p:nvPicPr>
        <p:blipFill rotWithShape="1">
          <a:blip r:embed="rId4"/>
          <a:srcRect t="5526" b="5526"/>
          <a:stretch/>
        </p:blipFill>
        <p:spPr>
          <a:xfrm>
            <a:off x="2427730" y="2736602"/>
            <a:ext cx="2077596" cy="1385977"/>
          </a:xfrm>
          <a:prstGeom prst="rect">
            <a:avLst/>
          </a:prstGeom>
        </p:spPr>
      </p:pic>
      <p:pic>
        <p:nvPicPr>
          <p:cNvPr id="8" name="Afbeelding 7">
            <a:extLst>
              <a:ext uri="{FF2B5EF4-FFF2-40B4-BE49-F238E27FC236}">
                <a16:creationId xmlns:a16="http://schemas.microsoft.com/office/drawing/2014/main" id="{8182160C-204C-E7E3-E23B-D8C177683506}"/>
              </a:ext>
            </a:extLst>
          </p:cNvPr>
          <p:cNvPicPr>
            <a:picLocks noChangeAspect="1"/>
          </p:cNvPicPr>
          <p:nvPr/>
        </p:nvPicPr>
        <p:blipFill>
          <a:blip r:embed="rId5"/>
          <a:srcRect/>
          <a:stretch/>
        </p:blipFill>
        <p:spPr>
          <a:xfrm>
            <a:off x="4625474" y="2736602"/>
            <a:ext cx="2078965" cy="1385977"/>
          </a:xfrm>
          <a:prstGeom prst="rect">
            <a:avLst/>
          </a:prstGeom>
        </p:spPr>
      </p:pic>
      <p:pic>
        <p:nvPicPr>
          <p:cNvPr id="9" name="Afbeelding 8">
            <a:extLst>
              <a:ext uri="{FF2B5EF4-FFF2-40B4-BE49-F238E27FC236}">
                <a16:creationId xmlns:a16="http://schemas.microsoft.com/office/drawing/2014/main" id="{EA341410-D71E-6712-E607-B894238B3459}"/>
              </a:ext>
            </a:extLst>
          </p:cNvPr>
          <p:cNvPicPr>
            <a:picLocks noChangeAspect="1"/>
          </p:cNvPicPr>
          <p:nvPr/>
        </p:nvPicPr>
        <p:blipFill rotWithShape="1">
          <a:blip r:embed="rId6"/>
          <a:srcRect l="7037" t="6727" r="6204" b="6725"/>
          <a:stretch/>
        </p:blipFill>
        <p:spPr>
          <a:xfrm>
            <a:off x="6824587" y="2736602"/>
            <a:ext cx="2090797" cy="1385977"/>
          </a:xfrm>
          <a:prstGeom prst="rect">
            <a:avLst/>
          </a:prstGeom>
        </p:spPr>
      </p:pic>
      <p:sp>
        <p:nvSpPr>
          <p:cNvPr id="10" name="Tekstvak 9">
            <a:extLst>
              <a:ext uri="{FF2B5EF4-FFF2-40B4-BE49-F238E27FC236}">
                <a16:creationId xmlns:a16="http://schemas.microsoft.com/office/drawing/2014/main" id="{B20121A0-E7CA-631C-3A63-A0695A67AC53}"/>
              </a:ext>
            </a:extLst>
          </p:cNvPr>
          <p:cNvSpPr txBox="1"/>
          <p:nvPr/>
        </p:nvSpPr>
        <p:spPr>
          <a:xfrm>
            <a:off x="706364" y="3957954"/>
            <a:ext cx="1608664" cy="1697068"/>
          </a:xfrm>
          <a:prstGeom prst="rect">
            <a:avLst/>
          </a:prstGeom>
          <a:noFill/>
        </p:spPr>
        <p:txBody>
          <a:bodyPr wrap="square">
            <a:spAutoFit/>
          </a:bodyPr>
          <a:lstStyle/>
          <a:p>
            <a:pPr marL="101600" indent="0" algn="r">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wolven</a:t>
            </a: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1" name="Tekstvak 10">
            <a:extLst>
              <a:ext uri="{FF2B5EF4-FFF2-40B4-BE49-F238E27FC236}">
                <a16:creationId xmlns:a16="http://schemas.microsoft.com/office/drawing/2014/main" id="{97C9746C-CECC-EBD6-2534-157E7EC4BB10}"/>
              </a:ext>
            </a:extLst>
          </p:cNvPr>
          <p:cNvSpPr txBox="1"/>
          <p:nvPr/>
        </p:nvSpPr>
        <p:spPr>
          <a:xfrm>
            <a:off x="2892474" y="3954047"/>
            <a:ext cx="1608664" cy="1697068"/>
          </a:xfrm>
          <a:prstGeom prst="rect">
            <a:avLst/>
          </a:prstGeom>
          <a:noFill/>
        </p:spPr>
        <p:txBody>
          <a:bodyPr wrap="square">
            <a:spAutoFit/>
          </a:bodyPr>
          <a:lstStyle/>
          <a:p>
            <a:pPr marL="101600" indent="0" algn="r">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schapen</a:t>
            </a: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2" name="Tekstvak 11">
            <a:extLst>
              <a:ext uri="{FF2B5EF4-FFF2-40B4-BE49-F238E27FC236}">
                <a16:creationId xmlns:a16="http://schemas.microsoft.com/office/drawing/2014/main" id="{213775D1-968A-FEBD-22B3-3E923E87ACA6}"/>
              </a:ext>
            </a:extLst>
          </p:cNvPr>
          <p:cNvSpPr txBox="1"/>
          <p:nvPr/>
        </p:nvSpPr>
        <p:spPr>
          <a:xfrm>
            <a:off x="5095776" y="3954047"/>
            <a:ext cx="1608664" cy="1697068"/>
          </a:xfrm>
          <a:prstGeom prst="rect">
            <a:avLst/>
          </a:prstGeom>
          <a:noFill/>
        </p:spPr>
        <p:txBody>
          <a:bodyPr wrap="square">
            <a:spAutoFit/>
          </a:bodyPr>
          <a:lstStyle/>
          <a:p>
            <a:pPr marL="101600" indent="0" algn="r">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jagers</a:t>
            </a: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3" name="Tekstvak 12">
            <a:extLst>
              <a:ext uri="{FF2B5EF4-FFF2-40B4-BE49-F238E27FC236}">
                <a16:creationId xmlns:a16="http://schemas.microsoft.com/office/drawing/2014/main" id="{D16EB769-0576-B42B-3461-93DAA27080B4}"/>
              </a:ext>
            </a:extLst>
          </p:cNvPr>
          <p:cNvSpPr txBox="1"/>
          <p:nvPr/>
        </p:nvSpPr>
        <p:spPr>
          <a:xfrm>
            <a:off x="7294205" y="3954047"/>
            <a:ext cx="1608664" cy="1697068"/>
          </a:xfrm>
          <a:prstGeom prst="rect">
            <a:avLst/>
          </a:prstGeom>
          <a:noFill/>
        </p:spPr>
        <p:txBody>
          <a:bodyPr wrap="square">
            <a:spAutoFit/>
          </a:bodyPr>
          <a:lstStyle/>
          <a:p>
            <a:pPr marL="101600" indent="0" algn="r">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bosdieren</a:t>
            </a: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77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solidFill>
                  <a:srgbClr val="8DC643"/>
                </a:solidFill>
                <a:latin typeface="Calibri" panose="020F0502020204030204" pitchFamily="34" charset="0"/>
                <a:cs typeface="Calibri" panose="020F0502020204030204" pitchFamily="34" charset="0"/>
              </a:rPr>
              <a:t>2. </a:t>
            </a:r>
            <a:r>
              <a:rPr lang="en-GB" sz="2800" spc="300" dirty="0" err="1">
                <a:solidFill>
                  <a:srgbClr val="8DC643"/>
                </a:solidFill>
                <a:latin typeface="Calibri" panose="020F0502020204030204" pitchFamily="34" charset="0"/>
                <a:cs typeface="Calibri" panose="020F0502020204030204" pitchFamily="34" charset="0"/>
              </a:rPr>
              <a:t>Ontwerpvraag</a:t>
            </a:r>
            <a:endParaRPr sz="2800" spc="300" dirty="0">
              <a:solidFill>
                <a:srgbClr val="8DC643"/>
              </a:solidFill>
              <a:latin typeface="Calibri" panose="020F0502020204030204" pitchFamily="34" charset="0"/>
              <a:cs typeface="Calibri" panose="020F0502020204030204" pitchFamily="34" charset="0"/>
            </a:endParaRPr>
          </a:p>
        </p:txBody>
      </p:sp>
      <p:sp>
        <p:nvSpPr>
          <p:cNvPr id="16" name="Tekstvak 15">
            <a:extLst>
              <a:ext uri="{FF2B5EF4-FFF2-40B4-BE49-F238E27FC236}">
                <a16:creationId xmlns:a16="http://schemas.microsoft.com/office/drawing/2014/main" id="{1A45BA10-5DAA-479D-B699-5D2300DC5B1E}"/>
              </a:ext>
            </a:extLst>
          </p:cNvPr>
          <p:cNvSpPr txBox="1"/>
          <p:nvPr/>
        </p:nvSpPr>
        <p:spPr>
          <a:xfrm>
            <a:off x="1623998" y="1176003"/>
            <a:ext cx="7369173" cy="2251065"/>
          </a:xfrm>
          <a:prstGeom prst="rect">
            <a:avLst/>
          </a:prstGeom>
          <a:noFill/>
        </p:spPr>
        <p:txBody>
          <a:bodyPr wrap="square">
            <a:spAutoFit/>
          </a:bodyPr>
          <a:lstStyle/>
          <a:p>
            <a:pPr marL="101600" indent="0">
              <a:lnSpc>
                <a:spcPct val="150000"/>
              </a:lnSpc>
              <a:buClr>
                <a:schemeClr val="dk1"/>
              </a:buClr>
            </a:pPr>
            <a:r>
              <a:rPr lang="nl-NL" sz="2400" dirty="0">
                <a:solidFill>
                  <a:srgbClr val="DC098C"/>
                </a:solidFill>
                <a:latin typeface="Calibri" panose="020F0502020204030204" pitchFamily="34" charset="0"/>
                <a:cs typeface="Calibri" panose="020F0502020204030204" pitchFamily="34" charset="0"/>
              </a:rPr>
              <a:t>Hoe kan de wolf op een fijne manier in Nederland leven?</a:t>
            </a:r>
          </a:p>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Fijn voor zoveel mogelijk mensen en dieren.</a:t>
            </a: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0" name="Tekstvak 9">
            <a:extLst>
              <a:ext uri="{FF2B5EF4-FFF2-40B4-BE49-F238E27FC236}">
                <a16:creationId xmlns:a16="http://schemas.microsoft.com/office/drawing/2014/main" id="{B20121A0-E7CA-631C-3A63-A0695A67AC53}"/>
              </a:ext>
            </a:extLst>
          </p:cNvPr>
          <p:cNvSpPr txBox="1"/>
          <p:nvPr/>
        </p:nvSpPr>
        <p:spPr>
          <a:xfrm>
            <a:off x="706364" y="3957954"/>
            <a:ext cx="1608664" cy="1697068"/>
          </a:xfrm>
          <a:prstGeom prst="rect">
            <a:avLst/>
          </a:prstGeom>
          <a:noFill/>
        </p:spPr>
        <p:txBody>
          <a:bodyPr wrap="square">
            <a:spAutoFit/>
          </a:bodyPr>
          <a:lstStyle/>
          <a:p>
            <a:pPr marL="101600" indent="0" algn="r">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wolven</a:t>
            </a: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1" name="Tekstvak 10">
            <a:extLst>
              <a:ext uri="{FF2B5EF4-FFF2-40B4-BE49-F238E27FC236}">
                <a16:creationId xmlns:a16="http://schemas.microsoft.com/office/drawing/2014/main" id="{97C9746C-CECC-EBD6-2534-157E7EC4BB10}"/>
              </a:ext>
            </a:extLst>
          </p:cNvPr>
          <p:cNvSpPr txBox="1"/>
          <p:nvPr/>
        </p:nvSpPr>
        <p:spPr>
          <a:xfrm>
            <a:off x="2892474" y="3954047"/>
            <a:ext cx="1608664" cy="1697068"/>
          </a:xfrm>
          <a:prstGeom prst="rect">
            <a:avLst/>
          </a:prstGeom>
          <a:noFill/>
        </p:spPr>
        <p:txBody>
          <a:bodyPr wrap="square">
            <a:spAutoFit/>
          </a:bodyPr>
          <a:lstStyle/>
          <a:p>
            <a:pPr marL="101600" indent="0" algn="r">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schapen</a:t>
            </a: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2" name="Tekstvak 11">
            <a:extLst>
              <a:ext uri="{FF2B5EF4-FFF2-40B4-BE49-F238E27FC236}">
                <a16:creationId xmlns:a16="http://schemas.microsoft.com/office/drawing/2014/main" id="{213775D1-968A-FEBD-22B3-3E923E87ACA6}"/>
              </a:ext>
            </a:extLst>
          </p:cNvPr>
          <p:cNvSpPr txBox="1"/>
          <p:nvPr/>
        </p:nvSpPr>
        <p:spPr>
          <a:xfrm>
            <a:off x="5095776" y="3954047"/>
            <a:ext cx="1608664" cy="1697068"/>
          </a:xfrm>
          <a:prstGeom prst="rect">
            <a:avLst/>
          </a:prstGeom>
          <a:noFill/>
        </p:spPr>
        <p:txBody>
          <a:bodyPr wrap="square">
            <a:spAutoFit/>
          </a:bodyPr>
          <a:lstStyle/>
          <a:p>
            <a:pPr marL="101600" indent="0" algn="r">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jagers</a:t>
            </a: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3" name="Tekstvak 12">
            <a:extLst>
              <a:ext uri="{FF2B5EF4-FFF2-40B4-BE49-F238E27FC236}">
                <a16:creationId xmlns:a16="http://schemas.microsoft.com/office/drawing/2014/main" id="{D16EB769-0576-B42B-3461-93DAA27080B4}"/>
              </a:ext>
            </a:extLst>
          </p:cNvPr>
          <p:cNvSpPr txBox="1"/>
          <p:nvPr/>
        </p:nvSpPr>
        <p:spPr>
          <a:xfrm>
            <a:off x="7294205" y="3954047"/>
            <a:ext cx="1608664" cy="1697068"/>
          </a:xfrm>
          <a:prstGeom prst="rect">
            <a:avLst/>
          </a:prstGeom>
          <a:noFill/>
        </p:spPr>
        <p:txBody>
          <a:bodyPr wrap="square">
            <a:spAutoFit/>
          </a:bodyPr>
          <a:lstStyle/>
          <a:p>
            <a:pPr marL="101600" indent="0" algn="r">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bosdieren</a:t>
            </a: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gn="r">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pic>
        <p:nvPicPr>
          <p:cNvPr id="2" name="Afbeelding 4">
            <a:extLst>
              <a:ext uri="{FF2B5EF4-FFF2-40B4-BE49-F238E27FC236}">
                <a16:creationId xmlns:a16="http://schemas.microsoft.com/office/drawing/2014/main" id="{3C65CCDA-96EF-4E76-2CB6-D456BB616E43}"/>
              </a:ext>
            </a:extLst>
          </p:cNvPr>
          <p:cNvPicPr>
            <a:picLocks noChangeAspect="1"/>
          </p:cNvPicPr>
          <p:nvPr/>
        </p:nvPicPr>
        <p:blipFill>
          <a:blip r:embed="rId3"/>
          <a:stretch>
            <a:fillRect/>
          </a:stretch>
        </p:blipFill>
        <p:spPr>
          <a:xfrm>
            <a:off x="228616" y="2736604"/>
            <a:ext cx="2078966" cy="1385977"/>
          </a:xfrm>
          <a:prstGeom prst="rect">
            <a:avLst/>
          </a:prstGeom>
        </p:spPr>
      </p:pic>
      <p:pic>
        <p:nvPicPr>
          <p:cNvPr id="3" name="Afbeelding 5">
            <a:extLst>
              <a:ext uri="{FF2B5EF4-FFF2-40B4-BE49-F238E27FC236}">
                <a16:creationId xmlns:a16="http://schemas.microsoft.com/office/drawing/2014/main" id="{596709CD-109D-81DE-41BD-FD9638DA9849}"/>
              </a:ext>
            </a:extLst>
          </p:cNvPr>
          <p:cNvPicPr>
            <a:picLocks noChangeAspect="1"/>
          </p:cNvPicPr>
          <p:nvPr/>
        </p:nvPicPr>
        <p:blipFill rotWithShape="1">
          <a:blip r:embed="rId4"/>
          <a:srcRect t="5526" b="5526"/>
          <a:stretch/>
        </p:blipFill>
        <p:spPr>
          <a:xfrm>
            <a:off x="2427730" y="2736602"/>
            <a:ext cx="2077596" cy="1385977"/>
          </a:xfrm>
          <a:prstGeom prst="rect">
            <a:avLst/>
          </a:prstGeom>
        </p:spPr>
      </p:pic>
      <p:pic>
        <p:nvPicPr>
          <p:cNvPr id="4" name="Afbeelding 7">
            <a:extLst>
              <a:ext uri="{FF2B5EF4-FFF2-40B4-BE49-F238E27FC236}">
                <a16:creationId xmlns:a16="http://schemas.microsoft.com/office/drawing/2014/main" id="{B47C1D97-7F54-23C8-118D-1E9C5FD90679}"/>
              </a:ext>
            </a:extLst>
          </p:cNvPr>
          <p:cNvPicPr>
            <a:picLocks noChangeAspect="1"/>
          </p:cNvPicPr>
          <p:nvPr/>
        </p:nvPicPr>
        <p:blipFill>
          <a:blip r:embed="rId5"/>
          <a:srcRect/>
          <a:stretch/>
        </p:blipFill>
        <p:spPr>
          <a:xfrm>
            <a:off x="4625474" y="2736602"/>
            <a:ext cx="2078965" cy="1385977"/>
          </a:xfrm>
          <a:prstGeom prst="rect">
            <a:avLst/>
          </a:prstGeom>
        </p:spPr>
      </p:pic>
      <p:pic>
        <p:nvPicPr>
          <p:cNvPr id="7" name="Afbeelding 8">
            <a:extLst>
              <a:ext uri="{FF2B5EF4-FFF2-40B4-BE49-F238E27FC236}">
                <a16:creationId xmlns:a16="http://schemas.microsoft.com/office/drawing/2014/main" id="{FFC93842-9C80-9052-4C8B-A27A4FFD6D64}"/>
              </a:ext>
            </a:extLst>
          </p:cNvPr>
          <p:cNvPicPr>
            <a:picLocks noChangeAspect="1"/>
          </p:cNvPicPr>
          <p:nvPr/>
        </p:nvPicPr>
        <p:blipFill rotWithShape="1">
          <a:blip r:embed="rId6"/>
          <a:srcRect l="7037" t="6727" r="6204" b="6725"/>
          <a:stretch/>
        </p:blipFill>
        <p:spPr>
          <a:xfrm>
            <a:off x="6824587" y="2736602"/>
            <a:ext cx="2090797" cy="1385977"/>
          </a:xfrm>
          <a:prstGeom prst="rect">
            <a:avLst/>
          </a:prstGeom>
        </p:spPr>
      </p:pic>
    </p:spTree>
    <p:extLst>
      <p:ext uri="{BB962C8B-B14F-4D97-AF65-F5344CB8AC3E}">
        <p14:creationId xmlns:p14="http://schemas.microsoft.com/office/powerpoint/2010/main" val="243581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solidFill>
                  <a:srgbClr val="8DC643"/>
                </a:solidFill>
                <a:latin typeface="Calibri" panose="020F0502020204030204" pitchFamily="34" charset="0"/>
                <a:cs typeface="Calibri" panose="020F0502020204030204" pitchFamily="34" charset="0"/>
              </a:rPr>
              <a:t>3. </a:t>
            </a:r>
            <a:r>
              <a:rPr lang="en-GB" sz="2800" spc="300" dirty="0" err="1">
                <a:solidFill>
                  <a:srgbClr val="8DC643"/>
                </a:solidFill>
                <a:latin typeface="Calibri" panose="020F0502020204030204" pitchFamily="34" charset="0"/>
                <a:cs typeface="Calibri" panose="020F0502020204030204" pitchFamily="34" charset="0"/>
              </a:rPr>
              <a:t>Inleven</a:t>
            </a:r>
            <a:endParaRPr sz="2800" spc="300" dirty="0">
              <a:solidFill>
                <a:srgbClr val="8DC643"/>
              </a:solidFill>
              <a:latin typeface="Calibri" panose="020F0502020204030204" pitchFamily="34" charset="0"/>
              <a:cs typeface="Calibri" panose="020F0502020204030204" pitchFamily="34" charset="0"/>
            </a:endParaRPr>
          </a:p>
        </p:txBody>
      </p:sp>
      <p:sp>
        <p:nvSpPr>
          <p:cNvPr id="16" name="Tekstvak 15">
            <a:extLst>
              <a:ext uri="{FF2B5EF4-FFF2-40B4-BE49-F238E27FC236}">
                <a16:creationId xmlns:a16="http://schemas.microsoft.com/office/drawing/2014/main" id="{1A45BA10-5DAA-479D-B699-5D2300DC5B1E}"/>
              </a:ext>
            </a:extLst>
          </p:cNvPr>
          <p:cNvSpPr txBox="1"/>
          <p:nvPr/>
        </p:nvSpPr>
        <p:spPr>
          <a:xfrm>
            <a:off x="1623998" y="1176003"/>
            <a:ext cx="7227771" cy="4190058"/>
          </a:xfrm>
          <a:prstGeom prst="rect">
            <a:avLst/>
          </a:prstGeom>
          <a:noFill/>
        </p:spPr>
        <p:txBody>
          <a:bodyPr wrap="square">
            <a:spAutoFit/>
          </a:bodyPr>
          <a:lstStyle/>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Wat betekent fijn voor                                                                  zoveel mogelijk mensen                                                                     en dieren?</a:t>
            </a:r>
            <a:endParaRPr lang="nl-NL" sz="18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18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Opdracht:</a:t>
            </a:r>
          </a:p>
          <a:p>
            <a:pPr marL="558800" indent="-457200">
              <a:lnSpc>
                <a:spcPct val="150000"/>
              </a:lnSpc>
              <a:buClr>
                <a:schemeClr val="dk1"/>
              </a:buClr>
              <a:buFont typeface="+mj-lt"/>
              <a:buAutoNum type="arabicPeriod"/>
            </a:pPr>
            <a:r>
              <a:rPr lang="nl-NL" sz="1800" b="1" dirty="0">
                <a:solidFill>
                  <a:schemeClr val="tx1"/>
                </a:solidFill>
                <a:latin typeface="Calibri" panose="020F0502020204030204" pitchFamily="34" charset="0"/>
                <a:cs typeface="Calibri" panose="020F0502020204030204" pitchFamily="34" charset="0"/>
              </a:rPr>
              <a:t>Lees</a:t>
            </a:r>
            <a:r>
              <a:rPr lang="nl-NL" sz="1800" dirty="0">
                <a:solidFill>
                  <a:schemeClr val="tx1"/>
                </a:solidFill>
                <a:latin typeface="Calibri" panose="020F0502020204030204" pitchFamily="34" charset="0"/>
                <a:cs typeface="Calibri" panose="020F0502020204030204" pitchFamily="34" charset="0"/>
              </a:rPr>
              <a:t> wat fijn is voor wolven, schapen, jagers óf bosdieren.</a:t>
            </a:r>
          </a:p>
          <a:p>
            <a:pPr marL="558800" indent="-457200">
              <a:lnSpc>
                <a:spcPct val="150000"/>
              </a:lnSpc>
              <a:buClr>
                <a:schemeClr val="dk1"/>
              </a:buClr>
              <a:buFont typeface="+mj-lt"/>
              <a:buAutoNum type="arabicPeriod"/>
            </a:pPr>
            <a:r>
              <a:rPr lang="nl-NL" sz="1800" b="1" dirty="0">
                <a:solidFill>
                  <a:schemeClr val="tx1"/>
                </a:solidFill>
                <a:latin typeface="Calibri" panose="020F0502020204030204" pitchFamily="34" charset="0"/>
                <a:cs typeface="Calibri" panose="020F0502020204030204" pitchFamily="34" charset="0"/>
              </a:rPr>
              <a:t>Schrijf </a:t>
            </a:r>
            <a:r>
              <a:rPr lang="nl-NL" sz="1800" dirty="0">
                <a:solidFill>
                  <a:schemeClr val="tx1"/>
                </a:solidFill>
                <a:latin typeface="Calibri" panose="020F0502020204030204" pitchFamily="34" charset="0"/>
                <a:cs typeface="Calibri" panose="020F0502020204030204" pitchFamily="34" charset="0"/>
              </a:rPr>
              <a:t>het belangrijkste in het hart.</a:t>
            </a: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A6E58F9D-30A2-CA60-79DB-00A29D5C6F32}"/>
              </a:ext>
            </a:extLst>
          </p:cNvPr>
          <p:cNvPicPr>
            <a:picLocks noChangeAspect="1"/>
          </p:cNvPicPr>
          <p:nvPr/>
        </p:nvPicPr>
        <p:blipFill>
          <a:blip r:embed="rId3"/>
          <a:srcRect/>
          <a:stretch/>
        </p:blipFill>
        <p:spPr>
          <a:xfrm>
            <a:off x="5049370" y="854965"/>
            <a:ext cx="3628168" cy="2564953"/>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E3A22F32-18D2-699A-6B19-520C6CA6F7B3}"/>
              </a:ext>
            </a:extLst>
          </p:cNvPr>
          <p:cNvPicPr>
            <a:picLocks noChangeAspect="1"/>
          </p:cNvPicPr>
          <p:nvPr/>
        </p:nvPicPr>
        <p:blipFill>
          <a:blip r:embed="rId4"/>
          <a:srcRect/>
          <a:stretch/>
        </p:blipFill>
        <p:spPr>
          <a:xfrm>
            <a:off x="5107447" y="911748"/>
            <a:ext cx="3628168" cy="2564953"/>
          </a:xfrm>
          <a:prstGeom prst="rect">
            <a:avLst/>
          </a:prstGeom>
          <a:effectLst>
            <a:outerShdw blurRad="50800" dist="38100" dir="2700000" algn="tl" rotWithShape="0">
              <a:prstClr val="black">
                <a:alpha val="40000"/>
              </a:prstClr>
            </a:outerShdw>
          </a:effectLst>
        </p:spPr>
      </p:pic>
      <p:pic>
        <p:nvPicPr>
          <p:cNvPr id="7" name="Afbeelding 6">
            <a:extLst>
              <a:ext uri="{FF2B5EF4-FFF2-40B4-BE49-F238E27FC236}">
                <a16:creationId xmlns:a16="http://schemas.microsoft.com/office/drawing/2014/main" id="{6E929B79-0DC6-C965-E4B2-F368B29F7C4E}"/>
              </a:ext>
            </a:extLst>
          </p:cNvPr>
          <p:cNvPicPr>
            <a:picLocks noChangeAspect="1"/>
          </p:cNvPicPr>
          <p:nvPr/>
        </p:nvPicPr>
        <p:blipFill>
          <a:blip r:embed="rId5"/>
          <a:srcRect/>
          <a:stretch/>
        </p:blipFill>
        <p:spPr>
          <a:xfrm>
            <a:off x="5165524" y="975282"/>
            <a:ext cx="3628168" cy="2564953"/>
          </a:xfrm>
          <a:prstGeom prst="rect">
            <a:avLst/>
          </a:prstGeom>
          <a:effectLst>
            <a:outerShdw blurRad="50800" dist="38100" dir="2700000" algn="tl" rotWithShape="0">
              <a:prstClr val="black">
                <a:alpha val="40000"/>
              </a:prstClr>
            </a:outerShdw>
          </a:effectLst>
        </p:spPr>
      </p:pic>
      <p:pic>
        <p:nvPicPr>
          <p:cNvPr id="14" name="Afbeelding 13">
            <a:extLst>
              <a:ext uri="{FF2B5EF4-FFF2-40B4-BE49-F238E27FC236}">
                <a16:creationId xmlns:a16="http://schemas.microsoft.com/office/drawing/2014/main" id="{BEF70F65-9084-F60E-DE2B-985157AB7505}"/>
              </a:ext>
            </a:extLst>
          </p:cNvPr>
          <p:cNvPicPr>
            <a:picLocks noChangeAspect="1"/>
          </p:cNvPicPr>
          <p:nvPr/>
        </p:nvPicPr>
        <p:blipFill>
          <a:blip r:embed="rId6"/>
          <a:stretch>
            <a:fillRect/>
          </a:stretch>
        </p:blipFill>
        <p:spPr>
          <a:xfrm>
            <a:off x="5223601" y="1038450"/>
            <a:ext cx="3628168" cy="25656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0926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latin typeface="Calibri" panose="020F0502020204030204" pitchFamily="34" charset="0"/>
                <a:cs typeface="Calibri" panose="020F0502020204030204" pitchFamily="34" charset="0"/>
              </a:rPr>
              <a:t>3. </a:t>
            </a:r>
            <a:r>
              <a:rPr lang="en-GB" sz="2800" spc="300" dirty="0" err="1">
                <a:latin typeface="Calibri" panose="020F0502020204030204" pitchFamily="34" charset="0"/>
                <a:cs typeface="Calibri" panose="020F0502020204030204" pitchFamily="34" charset="0"/>
              </a:rPr>
              <a:t>Inleven</a:t>
            </a:r>
            <a:endParaRPr sz="2800" spc="300" dirty="0">
              <a:latin typeface="Calibri" panose="020F0502020204030204" pitchFamily="34" charset="0"/>
              <a:cs typeface="Calibri" panose="020F0502020204030204" pitchFamily="34" charset="0"/>
            </a:endParaRPr>
          </a:p>
        </p:txBody>
      </p:sp>
      <p:sp>
        <p:nvSpPr>
          <p:cNvPr id="16" name="Tekstvak 15">
            <a:extLst>
              <a:ext uri="{FF2B5EF4-FFF2-40B4-BE49-F238E27FC236}">
                <a16:creationId xmlns:a16="http://schemas.microsoft.com/office/drawing/2014/main" id="{1A45BA10-5DAA-479D-B699-5D2300DC5B1E}"/>
              </a:ext>
            </a:extLst>
          </p:cNvPr>
          <p:cNvSpPr txBox="1"/>
          <p:nvPr/>
        </p:nvSpPr>
        <p:spPr>
          <a:xfrm>
            <a:off x="1623998" y="1176003"/>
            <a:ext cx="7227771" cy="1558568"/>
          </a:xfrm>
          <a:prstGeom prst="rect">
            <a:avLst/>
          </a:prstGeom>
          <a:noFill/>
        </p:spPr>
        <p:txBody>
          <a:bodyPr wrap="square">
            <a:spAutoFit/>
          </a:bodyPr>
          <a:lstStyle/>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Wat hebben jullie ontdekt?</a:t>
            </a:r>
            <a:endParaRPr lang="nl-NL" sz="18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18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pic>
        <p:nvPicPr>
          <p:cNvPr id="6" name="Afbeelding 2">
            <a:extLst>
              <a:ext uri="{FF2B5EF4-FFF2-40B4-BE49-F238E27FC236}">
                <a16:creationId xmlns:a16="http://schemas.microsoft.com/office/drawing/2014/main" id="{E75B58D0-0C9A-6F94-09ED-041A5466747B}"/>
              </a:ext>
            </a:extLst>
          </p:cNvPr>
          <p:cNvPicPr>
            <a:picLocks noChangeAspect="1"/>
          </p:cNvPicPr>
          <p:nvPr/>
        </p:nvPicPr>
        <p:blipFill>
          <a:blip r:embed="rId3"/>
          <a:srcRect/>
          <a:stretch/>
        </p:blipFill>
        <p:spPr>
          <a:xfrm>
            <a:off x="6628199" y="990262"/>
            <a:ext cx="2223568" cy="1571963"/>
          </a:xfrm>
          <a:prstGeom prst="rect">
            <a:avLst/>
          </a:prstGeom>
          <a:effectLst>
            <a:outerShdw blurRad="50800" dist="38100" dir="2700000" algn="tl" rotWithShape="0">
              <a:prstClr val="black">
                <a:alpha val="40000"/>
              </a:prstClr>
            </a:outerShdw>
          </a:effectLst>
        </p:spPr>
      </p:pic>
      <p:pic>
        <p:nvPicPr>
          <p:cNvPr id="8" name="Afbeelding 3">
            <a:extLst>
              <a:ext uri="{FF2B5EF4-FFF2-40B4-BE49-F238E27FC236}">
                <a16:creationId xmlns:a16="http://schemas.microsoft.com/office/drawing/2014/main" id="{9F8108B8-4C27-1C8E-463F-3DA806F15BB3}"/>
              </a:ext>
            </a:extLst>
          </p:cNvPr>
          <p:cNvPicPr>
            <a:picLocks noChangeAspect="1"/>
          </p:cNvPicPr>
          <p:nvPr/>
        </p:nvPicPr>
        <p:blipFill>
          <a:blip r:embed="rId4"/>
          <a:srcRect/>
          <a:stretch/>
        </p:blipFill>
        <p:spPr>
          <a:xfrm>
            <a:off x="6628199" y="2709976"/>
            <a:ext cx="2223568" cy="1571963"/>
          </a:xfrm>
          <a:prstGeom prst="rect">
            <a:avLst/>
          </a:prstGeom>
          <a:effectLst>
            <a:outerShdw blurRad="50800" dist="38100" dir="2700000" algn="tl" rotWithShape="0">
              <a:prstClr val="black">
                <a:alpha val="40000"/>
              </a:prstClr>
            </a:outerShdw>
          </a:effectLst>
        </p:spPr>
      </p:pic>
      <p:pic>
        <p:nvPicPr>
          <p:cNvPr id="9" name="Afbeelding 6">
            <a:extLst>
              <a:ext uri="{FF2B5EF4-FFF2-40B4-BE49-F238E27FC236}">
                <a16:creationId xmlns:a16="http://schemas.microsoft.com/office/drawing/2014/main" id="{5112B107-6FBC-BEF1-84CD-0F17867E022B}"/>
              </a:ext>
            </a:extLst>
          </p:cNvPr>
          <p:cNvPicPr>
            <a:picLocks noChangeAspect="1"/>
          </p:cNvPicPr>
          <p:nvPr/>
        </p:nvPicPr>
        <p:blipFill>
          <a:blip r:embed="rId5"/>
          <a:srcRect/>
          <a:stretch/>
        </p:blipFill>
        <p:spPr>
          <a:xfrm>
            <a:off x="4211824" y="2709977"/>
            <a:ext cx="2223568" cy="1571963"/>
          </a:xfrm>
          <a:prstGeom prst="rect">
            <a:avLst/>
          </a:prstGeom>
          <a:effectLst>
            <a:outerShdw blurRad="50800" dist="38100" dir="2700000" algn="tl" rotWithShape="0">
              <a:prstClr val="black">
                <a:alpha val="40000"/>
              </a:prstClr>
            </a:outerShdw>
          </a:effectLst>
        </p:spPr>
      </p:pic>
      <p:pic>
        <p:nvPicPr>
          <p:cNvPr id="10" name="Afbeelding 13">
            <a:extLst>
              <a:ext uri="{FF2B5EF4-FFF2-40B4-BE49-F238E27FC236}">
                <a16:creationId xmlns:a16="http://schemas.microsoft.com/office/drawing/2014/main" id="{B66967CF-61D5-AB8C-8576-7739978C798E}"/>
              </a:ext>
            </a:extLst>
          </p:cNvPr>
          <p:cNvPicPr>
            <a:picLocks noChangeAspect="1"/>
          </p:cNvPicPr>
          <p:nvPr/>
        </p:nvPicPr>
        <p:blipFill>
          <a:blip r:embed="rId6"/>
          <a:stretch>
            <a:fillRect/>
          </a:stretch>
        </p:blipFill>
        <p:spPr>
          <a:xfrm>
            <a:off x="1795449" y="2709527"/>
            <a:ext cx="2223568" cy="1572412"/>
          </a:xfrm>
          <a:prstGeom prst="rect">
            <a:avLst/>
          </a:prstGeom>
          <a:effectLst>
            <a:outerShdw blurRad="50800" dist="38100" dir="2700000" algn="tl" rotWithShape="0">
              <a:prstClr val="black">
                <a:alpha val="40000"/>
              </a:prstClr>
            </a:outerShdw>
          </a:effectLst>
        </p:spPr>
      </p:pic>
      <p:pic>
        <p:nvPicPr>
          <p:cNvPr id="11" name="Afbeelding 2">
            <a:extLst>
              <a:ext uri="{FF2B5EF4-FFF2-40B4-BE49-F238E27FC236}">
                <a16:creationId xmlns:a16="http://schemas.microsoft.com/office/drawing/2014/main" id="{36B31E69-C42E-437D-100D-D7A79552EFC5}"/>
              </a:ext>
            </a:extLst>
          </p:cNvPr>
          <p:cNvPicPr>
            <a:picLocks noChangeAspect="1"/>
          </p:cNvPicPr>
          <p:nvPr/>
        </p:nvPicPr>
        <p:blipFill>
          <a:blip r:embed="rId3"/>
          <a:srcRect/>
          <a:stretch/>
        </p:blipFill>
        <p:spPr>
          <a:xfrm>
            <a:off x="6571049" y="937761"/>
            <a:ext cx="2223568" cy="1571963"/>
          </a:xfrm>
          <a:prstGeom prst="rect">
            <a:avLst/>
          </a:prstGeom>
          <a:effectLst>
            <a:outerShdw blurRad="50800" dist="38100" dir="2700000" algn="tl" rotWithShape="0">
              <a:prstClr val="black">
                <a:alpha val="40000"/>
              </a:prstClr>
            </a:outerShdw>
          </a:effectLst>
        </p:spPr>
      </p:pic>
      <p:pic>
        <p:nvPicPr>
          <p:cNvPr id="12" name="Afbeelding 3">
            <a:extLst>
              <a:ext uri="{FF2B5EF4-FFF2-40B4-BE49-F238E27FC236}">
                <a16:creationId xmlns:a16="http://schemas.microsoft.com/office/drawing/2014/main" id="{EA696617-1A0A-A845-8555-E3A7104ABB4E}"/>
              </a:ext>
            </a:extLst>
          </p:cNvPr>
          <p:cNvPicPr>
            <a:picLocks noChangeAspect="1"/>
          </p:cNvPicPr>
          <p:nvPr/>
        </p:nvPicPr>
        <p:blipFill>
          <a:blip r:embed="rId4"/>
          <a:srcRect/>
          <a:stretch/>
        </p:blipFill>
        <p:spPr>
          <a:xfrm>
            <a:off x="6571049" y="2657475"/>
            <a:ext cx="2223568" cy="1571963"/>
          </a:xfrm>
          <a:prstGeom prst="rect">
            <a:avLst/>
          </a:prstGeom>
          <a:effectLst>
            <a:outerShdw blurRad="50800" dist="38100" dir="2700000" algn="tl" rotWithShape="0">
              <a:prstClr val="black">
                <a:alpha val="40000"/>
              </a:prstClr>
            </a:outerShdw>
          </a:effectLst>
        </p:spPr>
      </p:pic>
      <p:pic>
        <p:nvPicPr>
          <p:cNvPr id="13" name="Afbeelding 6">
            <a:extLst>
              <a:ext uri="{FF2B5EF4-FFF2-40B4-BE49-F238E27FC236}">
                <a16:creationId xmlns:a16="http://schemas.microsoft.com/office/drawing/2014/main" id="{76C3849B-B84F-C8A9-BD69-03458EE2A518}"/>
              </a:ext>
            </a:extLst>
          </p:cNvPr>
          <p:cNvPicPr>
            <a:picLocks noChangeAspect="1"/>
          </p:cNvPicPr>
          <p:nvPr/>
        </p:nvPicPr>
        <p:blipFill>
          <a:blip r:embed="rId5"/>
          <a:srcRect/>
          <a:stretch/>
        </p:blipFill>
        <p:spPr>
          <a:xfrm>
            <a:off x="4154674" y="2657476"/>
            <a:ext cx="2223568" cy="1571963"/>
          </a:xfrm>
          <a:prstGeom prst="rect">
            <a:avLst/>
          </a:prstGeom>
          <a:effectLst>
            <a:outerShdw blurRad="50800" dist="38100" dir="2700000" algn="tl" rotWithShape="0">
              <a:prstClr val="black">
                <a:alpha val="40000"/>
              </a:prstClr>
            </a:outerShdw>
          </a:effectLst>
        </p:spPr>
      </p:pic>
      <p:pic>
        <p:nvPicPr>
          <p:cNvPr id="15" name="Afbeelding 13">
            <a:extLst>
              <a:ext uri="{FF2B5EF4-FFF2-40B4-BE49-F238E27FC236}">
                <a16:creationId xmlns:a16="http://schemas.microsoft.com/office/drawing/2014/main" id="{B075B118-238F-A16C-1834-A02F48BFCB4E}"/>
              </a:ext>
            </a:extLst>
          </p:cNvPr>
          <p:cNvPicPr>
            <a:picLocks noChangeAspect="1"/>
          </p:cNvPicPr>
          <p:nvPr/>
        </p:nvPicPr>
        <p:blipFill>
          <a:blip r:embed="rId6"/>
          <a:stretch>
            <a:fillRect/>
          </a:stretch>
        </p:blipFill>
        <p:spPr>
          <a:xfrm>
            <a:off x="1738299" y="2657026"/>
            <a:ext cx="2223568" cy="15724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0243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solidFill>
                  <a:srgbClr val="8DC643"/>
                </a:solidFill>
                <a:latin typeface="Calibri" panose="020F0502020204030204" pitchFamily="34" charset="0"/>
                <a:cs typeface="Calibri" panose="020F0502020204030204" pitchFamily="34" charset="0"/>
              </a:rPr>
              <a:t>4. </a:t>
            </a:r>
            <a:r>
              <a:rPr lang="en-GB" sz="2800" spc="300" dirty="0" err="1">
                <a:solidFill>
                  <a:srgbClr val="8DC643"/>
                </a:solidFill>
                <a:latin typeface="Calibri" panose="020F0502020204030204" pitchFamily="34" charset="0"/>
                <a:cs typeface="Calibri" panose="020F0502020204030204" pitchFamily="34" charset="0"/>
              </a:rPr>
              <a:t>Verzinnen</a:t>
            </a:r>
            <a:r>
              <a:rPr lang="en-GB" sz="2800" spc="300" dirty="0">
                <a:solidFill>
                  <a:srgbClr val="8DC643"/>
                </a:solidFill>
                <a:latin typeface="Calibri" panose="020F0502020204030204" pitchFamily="34" charset="0"/>
                <a:cs typeface="Calibri" panose="020F0502020204030204" pitchFamily="34" charset="0"/>
              </a:rPr>
              <a:t> </a:t>
            </a:r>
            <a:endParaRPr sz="2800" spc="300" dirty="0">
              <a:solidFill>
                <a:srgbClr val="8DC643"/>
              </a:solidFill>
              <a:latin typeface="Calibri" panose="020F0502020204030204" pitchFamily="34" charset="0"/>
              <a:cs typeface="Calibri" panose="020F0502020204030204" pitchFamily="34" charset="0"/>
            </a:endParaRPr>
          </a:p>
        </p:txBody>
      </p:sp>
      <p:sp>
        <p:nvSpPr>
          <p:cNvPr id="16" name="Tekstvak 15">
            <a:extLst>
              <a:ext uri="{FF2B5EF4-FFF2-40B4-BE49-F238E27FC236}">
                <a16:creationId xmlns:a16="http://schemas.microsoft.com/office/drawing/2014/main" id="{1A45BA10-5DAA-479D-B699-5D2300DC5B1E}"/>
              </a:ext>
            </a:extLst>
          </p:cNvPr>
          <p:cNvSpPr txBox="1"/>
          <p:nvPr/>
        </p:nvSpPr>
        <p:spPr>
          <a:xfrm>
            <a:off x="1623998" y="1176003"/>
            <a:ext cx="7227771" cy="3913059"/>
          </a:xfrm>
          <a:prstGeom prst="rect">
            <a:avLst/>
          </a:prstGeom>
          <a:noFill/>
        </p:spPr>
        <p:txBody>
          <a:bodyPr wrap="square">
            <a:spAutoFit/>
          </a:bodyPr>
          <a:lstStyle/>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Tijd om de eerste                                                                  ideeën te verzinnen.</a:t>
            </a:r>
            <a:endParaRPr lang="nl-NL" sz="18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18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Opdracht:</a:t>
            </a:r>
          </a:p>
          <a:p>
            <a:pPr marL="558800" indent="-457200">
              <a:lnSpc>
                <a:spcPct val="150000"/>
              </a:lnSpc>
              <a:buClr>
                <a:schemeClr val="dk1"/>
              </a:buClr>
              <a:buFont typeface="+mj-lt"/>
              <a:buAutoNum type="arabicPeriod"/>
            </a:pPr>
            <a:r>
              <a:rPr lang="nl-NL" sz="1800" b="1" dirty="0">
                <a:solidFill>
                  <a:schemeClr val="tx1"/>
                </a:solidFill>
                <a:latin typeface="Calibri" panose="020F0502020204030204" pitchFamily="34" charset="0"/>
                <a:cs typeface="Calibri" panose="020F0502020204030204" pitchFamily="34" charset="0"/>
              </a:rPr>
              <a:t>Teken en schrijf</a:t>
            </a:r>
            <a:r>
              <a:rPr lang="nl-NL" sz="1800" dirty="0">
                <a:solidFill>
                  <a:schemeClr val="tx1"/>
                </a:solidFill>
                <a:latin typeface="Calibri" panose="020F0502020204030204" pitchFamily="34" charset="0"/>
                <a:cs typeface="Calibri" panose="020F0502020204030204" pitchFamily="34" charset="0"/>
              </a:rPr>
              <a:t> één idee op één post-it.</a:t>
            </a:r>
          </a:p>
          <a:p>
            <a:pPr marL="558800" indent="-457200">
              <a:lnSpc>
                <a:spcPct val="150000"/>
              </a:lnSpc>
              <a:buClr>
                <a:schemeClr val="dk1"/>
              </a:buClr>
              <a:buFont typeface="+mj-lt"/>
              <a:buAutoNum type="arabicPeriod"/>
            </a:pPr>
            <a:r>
              <a:rPr lang="nl-NL" sz="1800" b="1" dirty="0">
                <a:solidFill>
                  <a:schemeClr val="tx1"/>
                </a:solidFill>
                <a:latin typeface="Calibri" panose="020F0502020204030204" pitchFamily="34" charset="0"/>
                <a:cs typeface="Calibri" panose="020F0502020204030204" pitchFamily="34" charset="0"/>
              </a:rPr>
              <a:t>Plak </a:t>
            </a:r>
            <a:r>
              <a:rPr lang="nl-NL" sz="1800" dirty="0">
                <a:solidFill>
                  <a:schemeClr val="tx1"/>
                </a:solidFill>
                <a:latin typeface="Calibri" panose="020F0502020204030204" pitchFamily="34" charset="0"/>
                <a:cs typeface="Calibri" panose="020F0502020204030204" pitchFamily="34" charset="0"/>
              </a:rPr>
              <a:t>de post-it op het werkblad. </a:t>
            </a:r>
            <a:r>
              <a:rPr lang="nl-NL" sz="1800" u="sng" dirty="0">
                <a:solidFill>
                  <a:schemeClr val="tx1"/>
                </a:solidFill>
                <a:latin typeface="Calibri" panose="020F0502020204030204" pitchFamily="34" charset="0"/>
                <a:cs typeface="Calibri" panose="020F0502020204030204" pitchFamily="34" charset="0"/>
              </a:rPr>
              <a:t>Niet</a:t>
            </a:r>
            <a:r>
              <a:rPr lang="nl-NL" sz="1800" dirty="0">
                <a:solidFill>
                  <a:schemeClr val="tx1"/>
                </a:solidFill>
                <a:latin typeface="Calibri" panose="020F0502020204030204" pitchFamily="34" charset="0"/>
                <a:cs typeface="Calibri" panose="020F0502020204030204" pitchFamily="34" charset="0"/>
              </a:rPr>
              <a:t> op het hart.</a:t>
            </a:r>
          </a:p>
          <a:p>
            <a:pPr marL="558800" indent="-457200">
              <a:lnSpc>
                <a:spcPct val="150000"/>
              </a:lnSpc>
              <a:buClr>
                <a:schemeClr val="dk1"/>
              </a:buClr>
              <a:buFont typeface="+mj-lt"/>
              <a:buAutoNum type="arabicPeriod"/>
            </a:pPr>
            <a:r>
              <a:rPr lang="nl-NL" sz="1800" b="1" dirty="0">
                <a:solidFill>
                  <a:schemeClr val="tx1"/>
                </a:solidFill>
                <a:latin typeface="Calibri" panose="020F0502020204030204" pitchFamily="34" charset="0"/>
                <a:cs typeface="Calibri" panose="020F0502020204030204" pitchFamily="34" charset="0"/>
              </a:rPr>
              <a:t>Opnieuw!</a:t>
            </a:r>
            <a:r>
              <a:rPr lang="nl-NL" sz="1800" dirty="0">
                <a:solidFill>
                  <a:schemeClr val="tx1"/>
                </a:solidFill>
                <a:latin typeface="Calibri" panose="020F0502020204030204" pitchFamily="34" charset="0"/>
                <a:cs typeface="Calibri" panose="020F0502020204030204" pitchFamily="34" charset="0"/>
              </a:rPr>
              <a:t> Verzin zoveel mogelijk ideeën.</a:t>
            </a: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pic>
        <p:nvPicPr>
          <p:cNvPr id="14" name="Afbeelding 13">
            <a:extLst>
              <a:ext uri="{FF2B5EF4-FFF2-40B4-BE49-F238E27FC236}">
                <a16:creationId xmlns:a16="http://schemas.microsoft.com/office/drawing/2014/main" id="{BEF70F65-9084-F60E-DE2B-985157AB7505}"/>
              </a:ext>
            </a:extLst>
          </p:cNvPr>
          <p:cNvPicPr>
            <a:picLocks noChangeAspect="1"/>
          </p:cNvPicPr>
          <p:nvPr/>
        </p:nvPicPr>
        <p:blipFill>
          <a:blip r:embed="rId3"/>
          <a:srcRect/>
          <a:stretch/>
        </p:blipFill>
        <p:spPr>
          <a:xfrm>
            <a:off x="4869001" y="390218"/>
            <a:ext cx="3874949" cy="27149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2627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 name="Tekstvak 10">
            <a:extLst>
              <a:ext uri="{FF2B5EF4-FFF2-40B4-BE49-F238E27FC236}">
                <a16:creationId xmlns:a16="http://schemas.microsoft.com/office/drawing/2014/main" id="{EA8E64C3-58AF-4422-D4AB-7AE2325EDD31}"/>
              </a:ext>
            </a:extLst>
          </p:cNvPr>
          <p:cNvSpPr txBox="1"/>
          <p:nvPr/>
        </p:nvSpPr>
        <p:spPr>
          <a:xfrm>
            <a:off x="1623998" y="846855"/>
            <a:ext cx="7369173" cy="5713552"/>
          </a:xfrm>
          <a:prstGeom prst="rect">
            <a:avLst/>
          </a:prstGeom>
          <a:noFill/>
        </p:spPr>
        <p:txBody>
          <a:bodyPr wrap="square">
            <a:spAutoFit/>
          </a:bodyPr>
          <a:lstStyle/>
          <a:p>
            <a:pPr marL="101600" indent="0">
              <a:lnSpc>
                <a:spcPct val="150000"/>
              </a:lnSpc>
              <a:buClr>
                <a:schemeClr val="dk1"/>
              </a:buClr>
            </a:pPr>
            <a:r>
              <a:rPr lang="nl-NL" sz="2400" dirty="0">
                <a:solidFill>
                  <a:srgbClr val="DC098C"/>
                </a:solidFill>
                <a:latin typeface="Calibri" panose="020F0502020204030204" pitchFamily="34" charset="0"/>
                <a:cs typeface="Calibri" panose="020F0502020204030204" pitchFamily="34" charset="0"/>
              </a:rPr>
              <a:t>Hoe kan de wolf op een fijne manier in Nederland leven?</a:t>
            </a:r>
          </a:p>
          <a:p>
            <a:pPr marL="101600" indent="0">
              <a:lnSpc>
                <a:spcPct val="150000"/>
              </a:lnSpc>
              <a:buClr>
                <a:schemeClr val="dk1"/>
              </a:buClr>
            </a:pPr>
            <a:endParaRPr lang="nl-NL" sz="2400" dirty="0">
              <a:solidFill>
                <a:srgbClr val="DC098C"/>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rgbClr val="DC098C"/>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rgbClr val="DC098C"/>
              </a:solidFill>
              <a:latin typeface="Calibri" panose="020F0502020204030204" pitchFamily="34" charset="0"/>
              <a:cs typeface="Calibri" panose="020F0502020204030204" pitchFamily="34" charset="0"/>
            </a:endParaRPr>
          </a:p>
          <a:p>
            <a:pPr marL="101600" indent="0">
              <a:lnSpc>
                <a:spcPct val="150000"/>
              </a:lnSpc>
              <a:buClr>
                <a:schemeClr val="dk1"/>
              </a:buClr>
            </a:pPr>
            <a:r>
              <a:rPr lang="nl-NL" sz="2400" dirty="0">
                <a:solidFill>
                  <a:schemeClr val="tx1"/>
                </a:solidFill>
                <a:latin typeface="Calibri" panose="020F0502020204030204" pitchFamily="34" charset="0"/>
                <a:cs typeface="Calibri" panose="020F0502020204030204" pitchFamily="34" charset="0"/>
              </a:rPr>
              <a:t>Opdracht:</a:t>
            </a:r>
          </a:p>
          <a:p>
            <a:pPr marL="558800" indent="-457200">
              <a:lnSpc>
                <a:spcPct val="150000"/>
              </a:lnSpc>
              <a:buClr>
                <a:schemeClr val="dk1"/>
              </a:buClr>
              <a:buFont typeface="+mj-lt"/>
              <a:buAutoNum type="arabicPeriod"/>
            </a:pPr>
            <a:r>
              <a:rPr lang="nl-NL" sz="1800" dirty="0">
                <a:solidFill>
                  <a:schemeClr val="tx1"/>
                </a:solidFill>
                <a:latin typeface="Calibri" panose="020F0502020204030204" pitchFamily="34" charset="0"/>
                <a:cs typeface="Calibri" panose="020F0502020204030204" pitchFamily="34" charset="0"/>
              </a:rPr>
              <a:t>Pak</a:t>
            </a:r>
            <a:r>
              <a:rPr lang="nl-NL" sz="1800" b="1" dirty="0">
                <a:solidFill>
                  <a:schemeClr val="tx1"/>
                </a:solidFill>
                <a:latin typeface="Calibri" panose="020F0502020204030204" pitchFamily="34" charset="0"/>
                <a:cs typeface="Calibri" panose="020F0502020204030204" pitchFamily="34" charset="0"/>
              </a:rPr>
              <a:t> drie post-its</a:t>
            </a:r>
            <a:r>
              <a:rPr lang="nl-NL" sz="1800" dirty="0">
                <a:solidFill>
                  <a:schemeClr val="tx1"/>
                </a:solidFill>
                <a:latin typeface="Calibri" panose="020F0502020204030204" pitchFamily="34" charset="0"/>
                <a:cs typeface="Calibri" panose="020F0502020204030204" pitchFamily="34" charset="0"/>
              </a:rPr>
              <a:t>.</a:t>
            </a:r>
          </a:p>
          <a:p>
            <a:pPr marL="558800" indent="-457200">
              <a:lnSpc>
                <a:spcPct val="150000"/>
              </a:lnSpc>
              <a:buClr>
                <a:schemeClr val="dk1"/>
              </a:buClr>
              <a:buFont typeface="+mj-lt"/>
              <a:buAutoNum type="arabicPeriod"/>
            </a:pPr>
            <a:r>
              <a:rPr lang="nl-NL" sz="1800" dirty="0">
                <a:solidFill>
                  <a:schemeClr val="tx1"/>
                </a:solidFill>
                <a:latin typeface="Calibri" panose="020F0502020204030204" pitchFamily="34" charset="0"/>
                <a:cs typeface="Calibri" panose="020F0502020204030204" pitchFamily="34" charset="0"/>
              </a:rPr>
              <a:t>Pak</a:t>
            </a:r>
            <a:r>
              <a:rPr lang="nl-NL" sz="1800" b="1" dirty="0">
                <a:solidFill>
                  <a:schemeClr val="tx1"/>
                </a:solidFill>
                <a:latin typeface="Calibri" panose="020F0502020204030204" pitchFamily="34" charset="0"/>
                <a:cs typeface="Calibri" panose="020F0502020204030204" pitchFamily="34" charset="0"/>
              </a:rPr>
              <a:t> zes materialen</a:t>
            </a:r>
            <a:r>
              <a:rPr lang="nl-NL" sz="1800" dirty="0">
                <a:solidFill>
                  <a:schemeClr val="tx1"/>
                </a:solidFill>
                <a:latin typeface="Calibri" panose="020F0502020204030204" pitchFamily="34" charset="0"/>
                <a:cs typeface="Calibri" panose="020F0502020204030204" pitchFamily="34" charset="0"/>
              </a:rPr>
              <a:t>.</a:t>
            </a:r>
          </a:p>
          <a:p>
            <a:pPr marL="558800" indent="-457200">
              <a:lnSpc>
                <a:spcPct val="150000"/>
              </a:lnSpc>
              <a:buClr>
                <a:schemeClr val="dk1"/>
              </a:buClr>
              <a:buFont typeface="+mj-lt"/>
              <a:buAutoNum type="arabicPeriod"/>
            </a:pPr>
            <a:r>
              <a:rPr lang="nl-NL" sz="1800" dirty="0">
                <a:solidFill>
                  <a:schemeClr val="tx1"/>
                </a:solidFill>
                <a:latin typeface="Calibri" panose="020F0502020204030204" pitchFamily="34" charset="0"/>
                <a:cs typeface="Calibri" panose="020F0502020204030204" pitchFamily="34" charset="0"/>
              </a:rPr>
              <a:t>Voeg ideeën samen en </a:t>
            </a:r>
            <a:r>
              <a:rPr lang="nl-NL" sz="1800" b="1" dirty="0">
                <a:solidFill>
                  <a:schemeClr val="tx1"/>
                </a:solidFill>
                <a:latin typeface="Calibri" panose="020F0502020204030204" pitchFamily="34" charset="0"/>
                <a:cs typeface="Calibri" panose="020F0502020204030204" pitchFamily="34" charset="0"/>
              </a:rPr>
              <a:t>maak de oplossing</a:t>
            </a:r>
            <a:r>
              <a:rPr lang="nl-NL" sz="1800" dirty="0">
                <a:solidFill>
                  <a:schemeClr val="tx1"/>
                </a:solidFill>
                <a:latin typeface="Calibri" panose="020F0502020204030204" pitchFamily="34" charset="0"/>
                <a:cs typeface="Calibri" panose="020F0502020204030204" pitchFamily="34" charset="0"/>
              </a:rPr>
              <a:t>.</a:t>
            </a: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a:p>
            <a:pPr marL="101600" indent="0">
              <a:lnSpc>
                <a:spcPct val="150000"/>
              </a:lnSpc>
              <a:buClr>
                <a:schemeClr val="dk1"/>
              </a:buClr>
            </a:pPr>
            <a:endParaRPr lang="nl-NL" sz="2400" dirty="0">
              <a:solidFill>
                <a:schemeClr val="tx1"/>
              </a:solidFill>
              <a:latin typeface="Calibri" panose="020F0502020204030204" pitchFamily="34" charset="0"/>
              <a:cs typeface="Calibri" panose="020F0502020204030204" pitchFamily="34" charset="0"/>
            </a:endParaRPr>
          </a:p>
        </p:txBody>
      </p:sp>
      <p:sp>
        <p:nvSpPr>
          <p:cNvPr id="115" name="Google Shape;115;p27"/>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2800" spc="300" dirty="0">
                <a:solidFill>
                  <a:srgbClr val="8DC643"/>
                </a:solidFill>
                <a:latin typeface="Calibri" panose="020F0502020204030204" pitchFamily="34" charset="0"/>
                <a:cs typeface="Calibri" panose="020F0502020204030204" pitchFamily="34" charset="0"/>
              </a:rPr>
              <a:t>4. </a:t>
            </a:r>
            <a:r>
              <a:rPr lang="en-GB" sz="2800" spc="300" dirty="0" err="1">
                <a:solidFill>
                  <a:srgbClr val="8DC643"/>
                </a:solidFill>
                <a:latin typeface="Calibri" panose="020F0502020204030204" pitchFamily="34" charset="0"/>
                <a:cs typeface="Calibri" panose="020F0502020204030204" pitchFamily="34" charset="0"/>
              </a:rPr>
              <a:t>Verzinnen</a:t>
            </a:r>
            <a:r>
              <a:rPr lang="en-GB" sz="2800" spc="300" dirty="0">
                <a:solidFill>
                  <a:srgbClr val="8DC643"/>
                </a:solidFill>
                <a:latin typeface="Calibri" panose="020F0502020204030204" pitchFamily="34" charset="0"/>
                <a:cs typeface="Calibri" panose="020F0502020204030204" pitchFamily="34" charset="0"/>
              </a:rPr>
              <a:t> </a:t>
            </a:r>
            <a:endParaRPr sz="2800" spc="300" dirty="0">
              <a:solidFill>
                <a:srgbClr val="8DC643"/>
              </a:solidFill>
              <a:latin typeface="Calibri" panose="020F0502020204030204" pitchFamily="34" charset="0"/>
              <a:cs typeface="Calibri" panose="020F0502020204030204" pitchFamily="34" charset="0"/>
            </a:endParaRPr>
          </a:p>
        </p:txBody>
      </p:sp>
      <p:pic>
        <p:nvPicPr>
          <p:cNvPr id="2" name="Afbeelding 4">
            <a:extLst>
              <a:ext uri="{FF2B5EF4-FFF2-40B4-BE49-F238E27FC236}">
                <a16:creationId xmlns:a16="http://schemas.microsoft.com/office/drawing/2014/main" id="{207763B3-8A11-BEB6-B126-D0E1A141B3E5}"/>
              </a:ext>
            </a:extLst>
          </p:cNvPr>
          <p:cNvPicPr>
            <a:picLocks noChangeAspect="1"/>
          </p:cNvPicPr>
          <p:nvPr/>
        </p:nvPicPr>
        <p:blipFill>
          <a:blip r:embed="rId3"/>
          <a:stretch>
            <a:fillRect/>
          </a:stretch>
        </p:blipFill>
        <p:spPr>
          <a:xfrm>
            <a:off x="228616" y="1525410"/>
            <a:ext cx="2078966" cy="1385977"/>
          </a:xfrm>
          <a:prstGeom prst="rect">
            <a:avLst/>
          </a:prstGeom>
        </p:spPr>
      </p:pic>
      <p:pic>
        <p:nvPicPr>
          <p:cNvPr id="3" name="Afbeelding 5">
            <a:extLst>
              <a:ext uri="{FF2B5EF4-FFF2-40B4-BE49-F238E27FC236}">
                <a16:creationId xmlns:a16="http://schemas.microsoft.com/office/drawing/2014/main" id="{DDB89F27-8FF5-0027-AB12-F176CC610FE0}"/>
              </a:ext>
            </a:extLst>
          </p:cNvPr>
          <p:cNvPicPr>
            <a:picLocks noChangeAspect="1"/>
          </p:cNvPicPr>
          <p:nvPr/>
        </p:nvPicPr>
        <p:blipFill rotWithShape="1">
          <a:blip r:embed="rId4"/>
          <a:srcRect t="5526" b="5526"/>
          <a:stretch/>
        </p:blipFill>
        <p:spPr>
          <a:xfrm>
            <a:off x="2427730" y="1525408"/>
            <a:ext cx="2077596" cy="1385977"/>
          </a:xfrm>
          <a:prstGeom prst="rect">
            <a:avLst/>
          </a:prstGeom>
        </p:spPr>
      </p:pic>
      <p:pic>
        <p:nvPicPr>
          <p:cNvPr id="4" name="Afbeelding 7">
            <a:extLst>
              <a:ext uri="{FF2B5EF4-FFF2-40B4-BE49-F238E27FC236}">
                <a16:creationId xmlns:a16="http://schemas.microsoft.com/office/drawing/2014/main" id="{023980ED-077F-A296-6D3B-BB46DD19E08C}"/>
              </a:ext>
            </a:extLst>
          </p:cNvPr>
          <p:cNvPicPr>
            <a:picLocks noChangeAspect="1"/>
          </p:cNvPicPr>
          <p:nvPr/>
        </p:nvPicPr>
        <p:blipFill>
          <a:blip r:embed="rId5"/>
          <a:srcRect/>
          <a:stretch/>
        </p:blipFill>
        <p:spPr>
          <a:xfrm>
            <a:off x="4625474" y="1525408"/>
            <a:ext cx="2078965" cy="1385977"/>
          </a:xfrm>
          <a:prstGeom prst="rect">
            <a:avLst/>
          </a:prstGeom>
        </p:spPr>
      </p:pic>
      <p:pic>
        <p:nvPicPr>
          <p:cNvPr id="5" name="Afbeelding 8">
            <a:extLst>
              <a:ext uri="{FF2B5EF4-FFF2-40B4-BE49-F238E27FC236}">
                <a16:creationId xmlns:a16="http://schemas.microsoft.com/office/drawing/2014/main" id="{1120FC0D-2C77-4320-CD16-0AB4DA637AEA}"/>
              </a:ext>
            </a:extLst>
          </p:cNvPr>
          <p:cNvPicPr>
            <a:picLocks noChangeAspect="1"/>
          </p:cNvPicPr>
          <p:nvPr/>
        </p:nvPicPr>
        <p:blipFill rotWithShape="1">
          <a:blip r:embed="rId6"/>
          <a:srcRect l="7037" t="6727" r="6204" b="6725"/>
          <a:stretch/>
        </p:blipFill>
        <p:spPr>
          <a:xfrm>
            <a:off x="6824587" y="1525408"/>
            <a:ext cx="2090797" cy="1385977"/>
          </a:xfrm>
          <a:prstGeom prst="rect">
            <a:avLst/>
          </a:prstGeom>
        </p:spPr>
      </p:pic>
      <p:pic>
        <p:nvPicPr>
          <p:cNvPr id="7" name="Picture 6" descr="Text, letter&#10;&#10;Description automatically generated">
            <a:extLst>
              <a:ext uri="{FF2B5EF4-FFF2-40B4-BE49-F238E27FC236}">
                <a16:creationId xmlns:a16="http://schemas.microsoft.com/office/drawing/2014/main" id="{0C4C9E07-374F-6C45-3B3D-C35B0DA06714}"/>
              </a:ext>
            </a:extLst>
          </p:cNvPr>
          <p:cNvPicPr>
            <a:picLocks noChangeAspect="1"/>
          </p:cNvPicPr>
          <p:nvPr/>
        </p:nvPicPr>
        <p:blipFill>
          <a:blip r:embed="rId7"/>
          <a:stretch>
            <a:fillRect/>
          </a:stretch>
        </p:blipFill>
        <p:spPr>
          <a:xfrm>
            <a:off x="5900708" y="2819400"/>
            <a:ext cx="2775459" cy="2324100"/>
          </a:xfrm>
          <a:prstGeom prst="rect">
            <a:avLst/>
          </a:prstGeom>
        </p:spPr>
      </p:pic>
    </p:spTree>
    <p:extLst>
      <p:ext uri="{BB962C8B-B14F-4D97-AF65-F5344CB8AC3E}">
        <p14:creationId xmlns:p14="http://schemas.microsoft.com/office/powerpoint/2010/main" val="617250348"/>
      </p:ext>
    </p:extLst>
  </p:cSld>
  <p:clrMapOvr>
    <a:masterClrMapping/>
  </p:clrMapOvr>
</p:sld>
</file>

<file path=ppt/theme/theme1.xml><?xml version="1.0" encoding="utf-8"?>
<a:theme xmlns:a="http://schemas.openxmlformats.org/drawingml/2006/main" name="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6102</TotalTime>
  <Words>1836</Words>
  <Application>Microsoft Office PowerPoint</Application>
  <PresentationFormat>Diavoorstelling (16:9)</PresentationFormat>
  <Paragraphs>148</Paragraphs>
  <Slides>11</Slides>
  <Notes>11</Notes>
  <HiddenSlides>0</HiddenSlides>
  <MMClips>1</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11</vt:i4>
      </vt:variant>
    </vt:vector>
  </HeadingPairs>
  <TitlesOfParts>
    <vt:vector size="17" baseType="lpstr">
      <vt:lpstr>Arial</vt:lpstr>
      <vt:lpstr>Calibri</vt:lpstr>
      <vt:lpstr>Times New Roman</vt:lpstr>
      <vt:lpstr>Arial Narrow</vt:lpstr>
      <vt:lpstr>Kantoorthema</vt:lpstr>
      <vt:lpstr>1_Kantoorthema</vt:lpstr>
      <vt:lpstr>Ontwerp je mee?</vt:lpstr>
      <vt:lpstr>Dit gaan we doen:</vt:lpstr>
      <vt:lpstr>1. Voorlezen</vt:lpstr>
      <vt:lpstr>2. Ontwerpvraag</vt:lpstr>
      <vt:lpstr>2. Ontwerpvraag</vt:lpstr>
      <vt:lpstr>3. Inleven</vt:lpstr>
      <vt:lpstr>3. Inleven</vt:lpstr>
      <vt:lpstr>4. Verzinnen </vt:lpstr>
      <vt:lpstr>4. Verzinnen </vt:lpstr>
      <vt:lpstr>4. Verzinnen </vt:lpstr>
      <vt:lpstr>5. Presenteren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Ontwerpvragen verzinnen</dc:title>
  <dc:creator>Els Kok</dc:creator>
  <cp:lastModifiedBy>Els Kok</cp:lastModifiedBy>
  <cp:revision>82</cp:revision>
  <dcterms:modified xsi:type="dcterms:W3CDTF">2022-08-30T13:34:29Z</dcterms:modified>
</cp:coreProperties>
</file>