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12" r:id="rId3"/>
    <p:sldId id="266" r:id="rId4"/>
    <p:sldId id="270" r:id="rId5"/>
    <p:sldId id="272" r:id="rId6"/>
    <p:sldId id="293" r:id="rId7"/>
    <p:sldId id="300" r:id="rId8"/>
    <p:sldId id="313" r:id="rId9"/>
    <p:sldId id="301" r:id="rId10"/>
    <p:sldId id="306" r:id="rId11"/>
    <p:sldId id="307" r:id="rId12"/>
    <p:sldId id="310" r:id="rId13"/>
    <p:sldId id="314" r:id="rId14"/>
    <p:sldId id="315" r:id="rId15"/>
    <p:sldId id="29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4286" autoAdjust="0"/>
  </p:normalViewPr>
  <p:slideViewPr>
    <p:cSldViewPr snapToGrid="0" snapToObjects="1">
      <p:cViewPr>
        <p:scale>
          <a:sx n="90" d="100"/>
          <a:sy n="90" d="100"/>
        </p:scale>
        <p:origin x="-2616" y="-10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F3E4-7220-4B3D-8D74-80191488814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0D86-E943-4491-8CAA-17B198BB31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7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 afbeelding:</a:t>
            </a:r>
            <a:r>
              <a:rPr lang="nl-NL" baseline="0" dirty="0" smtClean="0"/>
              <a:t> </a:t>
            </a:r>
            <a:r>
              <a:rPr lang="nl-NL" dirty="0" smtClean="0"/>
              <a:t>https://commons.wikimedia.org/wiki/File:Flying_upside_down.jpg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75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 afbeelding:</a:t>
            </a:r>
            <a:r>
              <a:rPr lang="nl-NL" baseline="0" dirty="0" smtClean="0"/>
              <a:t> https://commons.wikimedia.org/wiki/File:Utterance.png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75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37732" y="232372"/>
            <a:ext cx="7278155" cy="1031053"/>
          </a:xfrm>
        </p:spPr>
        <p:txBody>
          <a:bodyPr>
            <a:normAutofit/>
          </a:bodyPr>
          <a:lstStyle/>
          <a:p>
            <a:pPr algn="ctr"/>
            <a:r>
              <a:rPr lang="nl-NL" sz="5000" dirty="0" smtClean="0">
                <a:latin typeface="Arial"/>
                <a:cs typeface="Arial"/>
              </a:rPr>
              <a:t>Gymmen in </a:t>
            </a:r>
            <a:r>
              <a:rPr lang="nl-NL" sz="5000" dirty="0" smtClean="0">
                <a:latin typeface="Arial"/>
                <a:cs typeface="Arial"/>
              </a:rPr>
              <a:t>de toekomst</a:t>
            </a:r>
            <a:endParaRPr lang="nl-NL" sz="5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>
          <a:xfrm>
            <a:off x="3417573" y="1132797"/>
            <a:ext cx="4622021" cy="4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4560125" cy="857250"/>
          </a:xfrm>
        </p:spPr>
        <p:txBody>
          <a:bodyPr>
            <a:noAutofit/>
          </a:bodyPr>
          <a:lstStyle/>
          <a:p>
            <a:pPr algn="ctr"/>
            <a:r>
              <a:rPr lang="nl-NL" sz="2800" dirty="0" smtClean="0"/>
              <a:t>Wat doe je in de gymles?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60125" y="205979"/>
            <a:ext cx="458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2800" dirty="0" smtClean="0"/>
              <a:t>Tegenovergestelde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1" y="-83127"/>
            <a:ext cx="0" cy="5474524"/>
          </a:xfrm>
          <a:prstGeom prst="line">
            <a:avLst/>
          </a:prstGeom>
          <a:ln>
            <a:solidFill>
              <a:srgbClr val="00A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Simon zegt…</a:t>
            </a:r>
            <a:endParaRPr lang="en-US" dirty="0"/>
          </a:p>
        </p:txBody>
      </p:sp>
      <p:pic>
        <p:nvPicPr>
          <p:cNvPr id="3" name="Picture 2" descr="File:Utter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46" y="1509380"/>
            <a:ext cx="5175001" cy="2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Doorgeeftekening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30982"/>
              </p:ext>
            </p:extLst>
          </p:nvPr>
        </p:nvGraphicFramePr>
        <p:xfrm>
          <a:off x="1763106" y="1200148"/>
          <a:ext cx="7106464" cy="3461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Schrijf de ontwerpvraag op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Teken een oplossing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Geef je tekening door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 smtClean="0"/>
                        <a:t>Ga door totdat de tekening de groep rond is</a:t>
                      </a:r>
                      <a:endParaRPr lang="en-US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20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 rot="21021314">
            <a:off x="1909303" y="2310140"/>
            <a:ext cx="67926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KEUZE 1: DOORGEEFTEKENING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4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ideeën: bouwen en testen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70941"/>
              </p:ext>
            </p:extLst>
          </p:nvPr>
        </p:nvGraphicFramePr>
        <p:xfrm>
          <a:off x="1763106" y="1200148"/>
          <a:ext cx="7106464" cy="3788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Kies</a:t>
                      </a:r>
                      <a:r>
                        <a:rPr lang="en-US" sz="2800" dirty="0" smtClean="0"/>
                        <a:t> 4 </a:t>
                      </a:r>
                      <a:r>
                        <a:rPr lang="en-US" sz="2800" dirty="0" err="1" smtClean="0"/>
                        <a:t>materialen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bedenk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een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spel</a:t>
                      </a:r>
                      <a:endParaRPr lang="en-US" sz="28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Leg de regels </a:t>
                      </a:r>
                      <a:r>
                        <a:rPr lang="en-US" sz="2800" dirty="0" err="1" smtClean="0"/>
                        <a:t>uit</a:t>
                      </a:r>
                      <a:endParaRPr lang="en-US" sz="28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Speel</a:t>
                      </a:r>
                      <a:r>
                        <a:rPr lang="en-US" sz="2800" dirty="0" smtClean="0"/>
                        <a:t> het </a:t>
                      </a:r>
                      <a:r>
                        <a:rPr lang="en-US" sz="2800" dirty="0" err="1" smtClean="0"/>
                        <a:t>spel</a:t>
                      </a:r>
                      <a:r>
                        <a:rPr lang="en-US" sz="2800" dirty="0" smtClean="0"/>
                        <a:t>!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Wissel</a:t>
                      </a:r>
                      <a:r>
                        <a:rPr lang="en-US" sz="2800" dirty="0" smtClean="0"/>
                        <a:t> met de </a:t>
                      </a:r>
                      <a:r>
                        <a:rPr lang="en-US" sz="2800" dirty="0" err="1" smtClean="0"/>
                        <a:t>andere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groep</a:t>
                      </a:r>
                      <a:endParaRPr lang="en-US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 ontwerpteam, samen met ander 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30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 rot="21021314">
            <a:off x="2081059" y="2427098"/>
            <a:ext cx="67926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KEUZE 2: BOUWEN EN TESTEN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57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keer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Nog meer ideeën verzinnen!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Verschillende problemen tijdens de gymles</a:t>
            </a:r>
          </a:p>
          <a:p>
            <a:r>
              <a:rPr lang="nl-NL" dirty="0" smtClean="0"/>
              <a:t>Ontwerpvraag opstellen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stappen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62" y="849664"/>
            <a:ext cx="5713985" cy="4074143"/>
          </a:xfrm>
        </p:spPr>
      </p:pic>
    </p:spTree>
    <p:extLst>
      <p:ext uri="{BB962C8B-B14F-4D97-AF65-F5344CB8AC3E}">
        <p14:creationId xmlns:p14="http://schemas.microsoft.com/office/powerpoint/2010/main" val="23332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882316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Brainstormregels</a:t>
            </a:r>
          </a:p>
          <a:p>
            <a:r>
              <a:rPr lang="nl-NL" dirty="0" smtClean="0"/>
              <a:t>Ideeën verzinnen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30" y="885486"/>
            <a:ext cx="3575234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65" y="1063229"/>
            <a:ext cx="4286183" cy="37114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Vaardigheid in 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1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38350" y="53975"/>
            <a:ext cx="7105650" cy="857250"/>
          </a:xfrm>
        </p:spPr>
        <p:txBody>
          <a:bodyPr/>
          <a:lstStyle/>
          <a:p>
            <a:r>
              <a:rPr lang="nl-NL" dirty="0" smtClean="0"/>
              <a:t>Vaardigheid in beeld</a:t>
            </a:r>
            <a:endParaRPr lang="nl-NL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12159"/>
              </p:ext>
            </p:extLst>
          </p:nvPr>
        </p:nvGraphicFramePr>
        <p:xfrm>
          <a:off x="0" y="910590"/>
          <a:ext cx="9144000" cy="423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116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33" y="53340"/>
            <a:ext cx="926525" cy="80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21314">
            <a:off x="1377536" y="2415893"/>
            <a:ext cx="679268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UITKOMSTEN WERKVORM </a:t>
            </a:r>
          </a:p>
          <a:p>
            <a:pPr algn="ctr"/>
            <a:r>
              <a:rPr lang="nl-NL" sz="2800" dirty="0" smtClean="0"/>
              <a:t>LES 2 HIER INVOEGEN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99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Brainstormregels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Alles mag</a:t>
            </a:r>
          </a:p>
          <a:p>
            <a:r>
              <a:rPr lang="nl-NL" dirty="0" smtClean="0"/>
              <a:t>Lift mee met elkaar</a:t>
            </a:r>
          </a:p>
          <a:p>
            <a:r>
              <a:rPr lang="nl-NL" dirty="0" smtClean="0"/>
              <a:t>Hoe meer ideeën, hoe beter</a:t>
            </a:r>
          </a:p>
          <a:p>
            <a:r>
              <a:rPr lang="nl-NL" dirty="0" smtClean="0"/>
              <a:t>Geef geen kritiek</a:t>
            </a:r>
          </a:p>
          <a:p>
            <a:r>
              <a:rPr lang="nl-NL" dirty="0" smtClean="0"/>
              <a:t>1+1=3</a:t>
            </a:r>
          </a:p>
          <a:p>
            <a:r>
              <a:rPr lang="nl-NL" dirty="0" smtClean="0"/>
              <a:t>Teken je ideeën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59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Omgekeerde wereld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23" y="1200150"/>
            <a:ext cx="505583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Omgekeerde brainstorm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doe je in de gymles?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180</Words>
  <Application>Microsoft Office PowerPoint</Application>
  <PresentationFormat>On-screen Show (16:9)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Gymmen in de toekomst</vt:lpstr>
      <vt:lpstr>Vorige keer</vt:lpstr>
      <vt:lpstr>De stappen</vt:lpstr>
      <vt:lpstr>Vandaag</vt:lpstr>
      <vt:lpstr>Vaardigheid in beeld</vt:lpstr>
      <vt:lpstr>Vaardigheid in beeld</vt:lpstr>
      <vt:lpstr>Brainstormregels</vt:lpstr>
      <vt:lpstr>Omgekeerde wereld</vt:lpstr>
      <vt:lpstr>Omgekeerde brainstorm</vt:lpstr>
      <vt:lpstr>Wat doe je in de gymles?</vt:lpstr>
      <vt:lpstr>Simon zegt…</vt:lpstr>
      <vt:lpstr>Doorgeeftekening</vt:lpstr>
      <vt:lpstr>Eerste ideeën: bouwen en testen</vt:lpstr>
      <vt:lpstr>Volgende keer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Gymmen in de toekomst</dc:title>
  <dc:creator>Niels van den Burg</dc:creator>
  <cp:lastModifiedBy>Eveline Holla</cp:lastModifiedBy>
  <cp:revision>67</cp:revision>
  <dcterms:created xsi:type="dcterms:W3CDTF">2015-07-09T11:57:30Z</dcterms:created>
  <dcterms:modified xsi:type="dcterms:W3CDTF">2019-10-07T13:02:07Z</dcterms:modified>
</cp:coreProperties>
</file>