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303" r:id="rId3"/>
    <p:sldId id="266" r:id="rId4"/>
    <p:sldId id="282" r:id="rId5"/>
    <p:sldId id="290" r:id="rId6"/>
    <p:sldId id="270" r:id="rId7"/>
    <p:sldId id="271" r:id="rId8"/>
    <p:sldId id="277" r:id="rId9"/>
    <p:sldId id="278" r:id="rId10"/>
    <p:sldId id="279" r:id="rId11"/>
    <p:sldId id="280" r:id="rId12"/>
    <p:sldId id="281" r:id="rId13"/>
    <p:sldId id="299" r:id="rId14"/>
    <p:sldId id="300" r:id="rId15"/>
    <p:sldId id="301" r:id="rId16"/>
    <p:sldId id="302" r:id="rId17"/>
    <p:sldId id="272" r:id="rId18"/>
    <p:sldId id="308" r:id="rId19"/>
    <p:sldId id="304" r:id="rId20"/>
    <p:sldId id="283" r:id="rId21"/>
    <p:sldId id="305" r:id="rId22"/>
    <p:sldId id="293" r:id="rId23"/>
    <p:sldId id="295" r:id="rId24"/>
    <p:sldId id="307" r:id="rId25"/>
    <p:sldId id="298" r:id="rId26"/>
    <p:sldId id="297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3" autoAdjust="0"/>
    <p:restoredTop sz="94290" autoAdjust="0"/>
  </p:normalViewPr>
  <p:slideViewPr>
    <p:cSldViewPr snapToGrid="0" snapToObjects="1">
      <p:cViewPr>
        <p:scale>
          <a:sx n="80" d="100"/>
          <a:sy n="80" d="100"/>
        </p:scale>
        <p:origin x="-2736" y="-1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4F3E4-7220-4B3D-8D74-80191488814B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E0D86-E943-4491-8CAA-17B198BB31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73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Klik op de afbeelding om naar het filmpje te gaan.</a:t>
            </a:r>
          </a:p>
          <a:p>
            <a:r>
              <a:rPr lang="nl-NL" dirty="0" smtClean="0"/>
              <a:t>https://youtu.be/WxQW-mGMrjk of www.ditdoeik.nl/basisschool zoekterm:</a:t>
            </a:r>
            <a:r>
              <a:rPr lang="nl-NL" baseline="0" dirty="0" smtClean="0"/>
              <a:t> spelontwerper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0D86-E943-4491-8CAA-17B198BB31A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829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0D86-E943-4491-8CAA-17B198BB31A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0285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Klik op de afbeelding om naar het filmpje te gaan.</a:t>
            </a:r>
          </a:p>
          <a:p>
            <a:r>
              <a:rPr lang="en-US" dirty="0" smtClean="0"/>
              <a:t>http://www.jeugdjournaal.nl/artikel/603257-4-van-de-10-kinderen-zijn-te-dik.html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0D86-E943-4491-8CAA-17B198BB31A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180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Klik op de afbeelding om naar het filmpje te gaan.</a:t>
            </a:r>
          </a:p>
          <a:p>
            <a:r>
              <a:rPr lang="en-US" dirty="0" smtClean="0"/>
              <a:t>https://jeugdjournaal.nl/artikel/855548-gym-met-skateboards-frisbees-en-handbogen.html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0D86-E943-4491-8CAA-17B198BB31A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180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Klik op de afbeelding om naar het filmpje te gaan.</a:t>
            </a:r>
          </a:p>
          <a:p>
            <a:r>
              <a:rPr lang="en-US" dirty="0" smtClean="0"/>
              <a:t>https://youtu.be/MdEintEMmOk (</a:t>
            </a:r>
            <a:r>
              <a:rPr lang="en-US" dirty="0" err="1" smtClean="0"/>
              <a:t>zoekterm</a:t>
            </a:r>
            <a:r>
              <a:rPr lang="en-US" dirty="0" smtClean="0"/>
              <a:t> </a:t>
            </a:r>
            <a:r>
              <a:rPr lang="en-US" dirty="0" err="1" smtClean="0"/>
              <a:t>Youtube</a:t>
            </a:r>
            <a:r>
              <a:rPr lang="en-US" dirty="0" smtClean="0"/>
              <a:t>: </a:t>
            </a:r>
            <a:r>
              <a:rPr lang="nl-NL" dirty="0" smtClean="0"/>
              <a:t>Freerunning en </a:t>
            </a:r>
            <a:r>
              <a:rPr lang="nl-NL" dirty="0" err="1" smtClean="0"/>
              <a:t>parkour</a:t>
            </a:r>
            <a:r>
              <a:rPr lang="nl-NL" dirty="0" smtClean="0"/>
              <a:t> in het onderwijs)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0D86-E943-4491-8CAA-17B198BB31A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180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Klik op de afbeelding om naar het filmpje te gaan.</a:t>
            </a:r>
          </a:p>
          <a:p>
            <a:r>
              <a:rPr lang="en-US" dirty="0" smtClean="0"/>
              <a:t>https://youtu.be/UWObqr57GjE (</a:t>
            </a:r>
            <a:r>
              <a:rPr lang="en-US" dirty="0" err="1" smtClean="0"/>
              <a:t>zoekterm</a:t>
            </a:r>
            <a:r>
              <a:rPr lang="en-US" dirty="0" smtClean="0"/>
              <a:t> </a:t>
            </a:r>
            <a:r>
              <a:rPr lang="en-US" dirty="0" err="1" smtClean="0"/>
              <a:t>Youtube</a:t>
            </a:r>
            <a:r>
              <a:rPr lang="en-US" dirty="0" smtClean="0"/>
              <a:t>: </a:t>
            </a:r>
            <a:r>
              <a:rPr lang="nl-NL" dirty="0" smtClean="0"/>
              <a:t>Smartgoals: de gymles van de</a:t>
            </a:r>
            <a:r>
              <a:rPr lang="nl-NL" baseline="0" dirty="0" smtClean="0"/>
              <a:t> toekomst</a:t>
            </a:r>
            <a:r>
              <a:rPr lang="nl-NL" dirty="0" smtClean="0"/>
              <a:t>)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0D86-E943-4491-8CAA-17B198BB31A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180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0D86-E943-4491-8CAA-17B198BB31A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6354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0D86-E943-4491-8CAA-17B198BB31A1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537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192" y="617247"/>
            <a:ext cx="7265534" cy="2229538"/>
          </a:xfrm>
        </p:spPr>
        <p:txBody>
          <a:bodyPr>
            <a:noAutofit/>
          </a:bodyPr>
          <a:lstStyle>
            <a:lvl1pPr algn="l">
              <a:defRPr sz="7200">
                <a:solidFill>
                  <a:srgbClr val="00A6D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192" y="3203297"/>
            <a:ext cx="7067378" cy="10258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3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433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2A2416-1570-3849-86F9-07F78746E1B2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106" y="205979"/>
            <a:ext cx="71064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106" y="1200150"/>
            <a:ext cx="7106464" cy="348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3" descr="TU_P5#white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581184"/>
            <a:ext cx="1368883" cy="632424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1576384" cy="5149008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11" name="Picture 3" descr="TU_P5#white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4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0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2404" y="205979"/>
            <a:ext cx="70905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404" y="1200150"/>
            <a:ext cx="7090513" cy="361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Afbeelding 8" descr="TUDelft_LogoZWAR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515071"/>
            <a:ext cx="1104294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ugdjournaal.nl/artikel/603257-4-van-de-10-kinderen-zijn-te-dik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jeugdjournaal.nl/artikel/855548-gym-met-skateboards-frisbees-en-handbogen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WObqr57Gj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xQW-mGMrj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0240" y="2914650"/>
            <a:ext cx="5892160" cy="1314450"/>
          </a:xfrm>
        </p:spPr>
        <p:txBody>
          <a:bodyPr/>
          <a:lstStyle/>
          <a:p>
            <a:pPr algn="l"/>
            <a:r>
              <a:rPr lang="en-US" dirty="0" smtClean="0">
                <a:latin typeface="Arial"/>
                <a:cs typeface="Arial"/>
              </a:rPr>
              <a:t>Les 2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737732" y="232372"/>
            <a:ext cx="7278155" cy="1031053"/>
          </a:xfrm>
        </p:spPr>
        <p:txBody>
          <a:bodyPr>
            <a:normAutofit/>
          </a:bodyPr>
          <a:lstStyle/>
          <a:p>
            <a:pPr algn="ctr"/>
            <a:r>
              <a:rPr lang="nl-NL" sz="5000" dirty="0" smtClean="0">
                <a:latin typeface="Arial"/>
                <a:cs typeface="Arial"/>
              </a:rPr>
              <a:t>Gymmen in </a:t>
            </a:r>
            <a:r>
              <a:rPr lang="nl-NL" sz="5000" dirty="0" smtClean="0">
                <a:latin typeface="Arial"/>
                <a:cs typeface="Arial"/>
              </a:rPr>
              <a:t>de toekomst</a:t>
            </a:r>
            <a:endParaRPr lang="nl-NL" sz="50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1"/>
          <a:stretch/>
        </p:blipFill>
        <p:spPr>
          <a:xfrm>
            <a:off x="3417573" y="1132797"/>
            <a:ext cx="4622021" cy="402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6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4153" y="0"/>
            <a:ext cx="3839847" cy="5143500"/>
          </a:xfrm>
          <a:prstGeom prst="rect">
            <a:avLst/>
          </a:prstGeom>
          <a:ln w="28575">
            <a:noFill/>
          </a:ln>
        </p:spPr>
      </p:pic>
      <p:pic>
        <p:nvPicPr>
          <p:cNvPr id="9" name="Picture 7" descr="D:\Users\ldirks\Pictures\Opschonen\Leon\Werk\WKZH-Delft\Ontwerpcirkel\5. testen_optimalisere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804" y="1204912"/>
            <a:ext cx="2703512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stappen</a:t>
            </a:r>
            <a:endParaRPr lang="nl-NL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63106" y="4383107"/>
            <a:ext cx="34435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>
              <a:buClr>
                <a:srgbClr val="00A6D6"/>
              </a:buClr>
            </a:pPr>
            <a:r>
              <a:rPr lang="nl-NL" sz="1600" i="1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Testen en optimaliseren</a:t>
            </a:r>
            <a:endParaRPr lang="nl-NL" sz="1600" i="1" dirty="0">
              <a:latin typeface="Arial"/>
              <a:ea typeface="ヒラギノ角ゴ ProN W3" charset="0"/>
              <a:cs typeface="Arial"/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9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272" y="0"/>
            <a:ext cx="3856728" cy="5143500"/>
          </a:xfrm>
          <a:prstGeom prst="rect">
            <a:avLst/>
          </a:prstGeom>
          <a:ln w="28575">
            <a:noFill/>
          </a:ln>
        </p:spPr>
      </p:pic>
      <p:pic>
        <p:nvPicPr>
          <p:cNvPr id="7" name="Picture 11" descr="D:\Users\ldirks\Pictures\Opschonen\Leon\Werk\WKZH-Delft\Ontwerpcirkel\6. presentere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803" y="1204912"/>
            <a:ext cx="2703513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stappen</a:t>
            </a:r>
            <a:endParaRPr lang="nl-NL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63106" y="4383107"/>
            <a:ext cx="34435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>
              <a:buClr>
                <a:srgbClr val="00A6D6"/>
              </a:buClr>
            </a:pPr>
            <a:r>
              <a:rPr lang="nl-NL" sz="1600" i="1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Presenteren</a:t>
            </a:r>
            <a:endParaRPr lang="nl-NL" sz="1600" i="1" dirty="0">
              <a:latin typeface="Arial"/>
              <a:ea typeface="ヒラギノ角ゴ ProN W3" charset="0"/>
              <a:cs typeface="Arial"/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7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“4 van de 10 kinderen zijn te dik”</a:t>
            </a:r>
            <a:endParaRPr lang="en-US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8" y="1284732"/>
            <a:ext cx="5237091" cy="297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15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/>
              <a:t>“</a:t>
            </a:r>
            <a:r>
              <a:rPr lang="nl-NL" dirty="0"/>
              <a:t>Gym met skateboards, frisbees en handbogen</a:t>
            </a:r>
            <a:r>
              <a:rPr lang="nl-NL" dirty="0" smtClean="0"/>
              <a:t>”</a:t>
            </a:r>
            <a:endParaRPr lang="en-US" dirty="0"/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3818" y="1320357"/>
            <a:ext cx="5292166" cy="297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22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/>
              <a:t>“Freerunning en </a:t>
            </a:r>
            <a:r>
              <a:rPr lang="nl-NL" dirty="0" err="1" smtClean="0"/>
              <a:t>parkour</a:t>
            </a:r>
            <a:r>
              <a:rPr lang="nl-NL" dirty="0" smtClean="0"/>
              <a:t> in het onderwijs”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7" y="1320357"/>
            <a:ext cx="5280289" cy="297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5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/>
              <a:t>“Smartgoals: de gymles van de toekomst”</a:t>
            </a:r>
            <a:endParaRPr lang="en-US" dirty="0"/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6" y="1320358"/>
            <a:ext cx="5280287" cy="297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9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Vandaag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106" y="1200150"/>
            <a:ext cx="3882316" cy="3486122"/>
          </a:xfrm>
        </p:spPr>
        <p:txBody>
          <a:bodyPr>
            <a:normAutofit/>
          </a:bodyPr>
          <a:lstStyle/>
          <a:p>
            <a:r>
              <a:rPr lang="nl-NL" dirty="0" smtClean="0"/>
              <a:t>Verschillende </a:t>
            </a:r>
            <a:r>
              <a:rPr lang="nl-NL" dirty="0"/>
              <a:t>problemen tijdens de </a:t>
            </a:r>
            <a:r>
              <a:rPr lang="nl-NL" dirty="0" smtClean="0"/>
              <a:t>gymles</a:t>
            </a:r>
            <a:endParaRPr lang="nl-NL" dirty="0"/>
          </a:p>
          <a:p>
            <a:r>
              <a:rPr lang="nl-NL" dirty="0" smtClean="0"/>
              <a:t>Probleem kiezen</a:t>
            </a:r>
            <a:endParaRPr lang="nl-NL" dirty="0"/>
          </a:p>
          <a:p>
            <a:r>
              <a:rPr lang="nl-NL" dirty="0" smtClean="0"/>
              <a:t>Verdiepen in het probleem</a:t>
            </a:r>
            <a:endParaRPr lang="nl-NL" dirty="0"/>
          </a:p>
          <a:p>
            <a:endParaRPr lang="nl-NL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4172" y="1063229"/>
            <a:ext cx="3498578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Kies je vak</a:t>
            </a:r>
            <a:endParaRPr lang="nl-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925" y="1200150"/>
            <a:ext cx="5229225" cy="3486150"/>
          </a:xfrm>
        </p:spPr>
      </p:pic>
    </p:spTree>
    <p:extLst>
      <p:ext uri="{BB962C8B-B14F-4D97-AF65-F5344CB8AC3E}">
        <p14:creationId xmlns:p14="http://schemas.microsoft.com/office/powerpoint/2010/main" val="8712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Kies je vak</a:t>
            </a:r>
            <a:endParaRPr lang="nl-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968558"/>
              </p:ext>
            </p:extLst>
          </p:nvPr>
        </p:nvGraphicFramePr>
        <p:xfrm>
          <a:off x="1763106" y="1200148"/>
          <a:ext cx="7106464" cy="1684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9476"/>
                <a:gridCol w="5876988"/>
              </a:tblGrid>
              <a:tr h="106686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Wat?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Kies</a:t>
                      </a:r>
                      <a:r>
                        <a:rPr lang="nl-NL" sz="2800" baseline="0" dirty="0" smtClean="0"/>
                        <a:t> welke stelling het beste bij jou past.</a:t>
                      </a:r>
                      <a:endParaRPr lang="nl-NL" sz="2800" dirty="0"/>
                    </a:p>
                  </a:txBody>
                  <a:tcPr/>
                </a:tc>
              </a:tr>
              <a:tr h="61810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Hoe?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Ga in het</a:t>
                      </a:r>
                      <a:r>
                        <a:rPr lang="nl-NL" sz="2800" baseline="0" dirty="0" smtClean="0"/>
                        <a:t> vak staan wat bij jou past</a:t>
                      </a:r>
                      <a:endParaRPr lang="nl-NL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49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Rectangle 3"/>
          <p:cNvSpPr/>
          <p:nvPr/>
        </p:nvSpPr>
        <p:spPr bwMode="auto">
          <a:xfrm>
            <a:off x="-122335" y="-68813"/>
            <a:ext cx="4351435" cy="7674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2" rIns="91425" bIns="45712" numCol="1" rtlCol="0" anchor="t" anchorCtr="0" compatLnSpc="1">
            <a:prstTxWarp prst="textNoShape">
              <a:avLst/>
            </a:prstTxWarp>
          </a:bodyPr>
          <a:lstStyle/>
          <a:p>
            <a:pPr defTabSz="914260" eaLnBrk="0" hangingPunct="0"/>
            <a:endParaRPr lang="nl-NL" sz="2400" dirty="0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9820" y="80576"/>
            <a:ext cx="4123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In de gymzaal</a:t>
            </a:r>
            <a:endParaRPr lang="nl-NL" sz="3600" dirty="0"/>
          </a:p>
        </p:txBody>
      </p:sp>
      <p:pic>
        <p:nvPicPr>
          <p:cNvPr id="8" name="Picture 3" descr="TU_P5#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5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Iets </a:t>
            </a:r>
            <a:r>
              <a:rPr lang="nl-NL" i="1" dirty="0" smtClean="0"/>
              <a:t>‘ontwerpen’</a:t>
            </a:r>
            <a:r>
              <a:rPr lang="nl-NL" dirty="0" smtClean="0"/>
              <a:t> </a:t>
            </a:r>
            <a:endParaRPr lang="nl-NL" dirty="0"/>
          </a:p>
          <a:p>
            <a:endParaRPr lang="nl-NL" dirty="0"/>
          </a:p>
          <a:p>
            <a:r>
              <a:rPr lang="nl-NL" dirty="0"/>
              <a:t>Voor </a:t>
            </a:r>
            <a:r>
              <a:rPr lang="nl-NL" dirty="0" smtClean="0"/>
              <a:t>de gymles</a:t>
            </a:r>
            <a:endParaRPr lang="nl-NL" dirty="0"/>
          </a:p>
          <a:p>
            <a:endParaRPr lang="nl-NL" dirty="0"/>
          </a:p>
          <a:p>
            <a:r>
              <a:rPr lang="nl-NL" dirty="0"/>
              <a:t>Problemen oplossen</a:t>
            </a:r>
          </a:p>
          <a:p>
            <a:endParaRPr lang="nl-NL" dirty="0"/>
          </a:p>
          <a:p>
            <a:r>
              <a:rPr lang="nl-NL" dirty="0"/>
              <a:t>Zodat gymmen </a:t>
            </a:r>
            <a:r>
              <a:rPr lang="nl-NL" dirty="0" smtClean="0"/>
              <a:t>voor iedereen leuk wordt</a:t>
            </a:r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Persona’s</a:t>
            </a:r>
            <a:endParaRPr lang="nl-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222074"/>
              </p:ext>
            </p:extLst>
          </p:nvPr>
        </p:nvGraphicFramePr>
        <p:xfrm>
          <a:off x="1763106" y="1200148"/>
          <a:ext cx="7106464" cy="293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9476"/>
                <a:gridCol w="5876988"/>
              </a:tblGrid>
              <a:tr h="106686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Wat?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nl-NL" sz="2800" dirty="0" smtClean="0"/>
                        <a:t>Kies twee personen uit het verhaal waarvoor jullie willen ontwerpen.</a:t>
                      </a:r>
                    </a:p>
                    <a:p>
                      <a:r>
                        <a:rPr lang="nl-NL" sz="2800" dirty="0" smtClean="0"/>
                        <a:t>Stel</a:t>
                      </a:r>
                      <a:r>
                        <a:rPr lang="nl-NL" sz="2800" baseline="0" dirty="0" smtClean="0"/>
                        <a:t> daarna de ontwerpvraag op.</a:t>
                      </a:r>
                      <a:endParaRPr lang="nl-NL" sz="2800" dirty="0"/>
                    </a:p>
                  </a:txBody>
                  <a:tcPr/>
                </a:tc>
              </a:tr>
              <a:tr h="61810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Hoe?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In je ontwerpteam, gebruik het werkblad.</a:t>
                      </a:r>
                      <a:endParaRPr lang="nl-NL" sz="2800" dirty="0"/>
                    </a:p>
                  </a:txBody>
                  <a:tcPr/>
                </a:tc>
              </a:tr>
              <a:tr h="61810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Tijd?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15 minuten</a:t>
                      </a:r>
                      <a:endParaRPr lang="nl-NL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49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265" y="1063229"/>
            <a:ext cx="4286183" cy="371145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Vaardigheid in beeld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31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53340"/>
            <a:ext cx="9144000" cy="857250"/>
          </a:xfrm>
        </p:spPr>
        <p:txBody>
          <a:bodyPr/>
          <a:lstStyle/>
          <a:p>
            <a:pPr algn="ctr"/>
            <a:r>
              <a:rPr lang="nl-NL" dirty="0" smtClean="0"/>
              <a:t>Denk alle kanten op</a:t>
            </a:r>
            <a:endParaRPr lang="nl-NL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070143"/>
              </p:ext>
            </p:extLst>
          </p:nvPr>
        </p:nvGraphicFramePr>
        <p:xfrm>
          <a:off x="0" y="910590"/>
          <a:ext cx="9144000" cy="4232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1164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4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" name="Content Placeholder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494" y="53340"/>
            <a:ext cx="926525" cy="80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2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Mapjes versieren</a:t>
            </a:r>
            <a:endParaRPr lang="nl-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393864"/>
              </p:ext>
            </p:extLst>
          </p:nvPr>
        </p:nvGraphicFramePr>
        <p:xfrm>
          <a:off x="1763106" y="1200148"/>
          <a:ext cx="7106464" cy="2303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9476"/>
                <a:gridCol w="5876988"/>
              </a:tblGrid>
              <a:tr h="106686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Wat?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Versier het mapje met jullie teamlogo</a:t>
                      </a:r>
                      <a:r>
                        <a:rPr lang="nl-NL" sz="2800" baseline="0" dirty="0" smtClean="0"/>
                        <a:t> en teamnaam.</a:t>
                      </a:r>
                      <a:endParaRPr lang="nl-NL" sz="2800" dirty="0"/>
                    </a:p>
                  </a:txBody>
                  <a:tcPr/>
                </a:tc>
              </a:tr>
              <a:tr h="61810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Hoe?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In je ontwerpteam.</a:t>
                      </a:r>
                      <a:endParaRPr lang="nl-NL" sz="2800" dirty="0"/>
                    </a:p>
                  </a:txBody>
                  <a:tcPr/>
                </a:tc>
              </a:tr>
              <a:tr h="61810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Tijd?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10 minuten</a:t>
                      </a:r>
                      <a:endParaRPr lang="nl-NL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49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Interview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Bedenk interviewvragen bij de gekozen ontwerpopdracht</a:t>
            </a:r>
          </a:p>
          <a:p>
            <a:r>
              <a:rPr lang="nl-NL" dirty="0" smtClean="0"/>
              <a:t>Waar wil je achter komen in het interview?</a:t>
            </a:r>
          </a:p>
          <a:p>
            <a:r>
              <a:rPr lang="nl-NL" dirty="0" smtClean="0"/>
              <a:t>Interview een of meerdere kinderen. Schrijf je antwoorden netjes op!</a:t>
            </a:r>
            <a:endParaRPr lang="nl-NL" dirty="0"/>
          </a:p>
        </p:txBody>
      </p:sp>
      <p:sp>
        <p:nvSpPr>
          <p:cNvPr id="4" name="TextBox 2"/>
          <p:cNvSpPr txBox="1"/>
          <p:nvPr/>
        </p:nvSpPr>
        <p:spPr>
          <a:xfrm rot="21021314">
            <a:off x="1175657" y="2310140"/>
            <a:ext cx="679268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800" dirty="0" smtClean="0"/>
              <a:t>DEZE OPDRACHT IS OPTIONEEL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8957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Volgende keer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Eerste ideeën bedenken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7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vandenburg\AppData\Local\Microsoft\Windows\Temporary Internet Files\Content.IE5\HMCXR568\drawing-933207_192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-122336" y="-68813"/>
            <a:ext cx="6561235" cy="7674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2" rIns="91425" bIns="45712" numCol="1" rtlCol="0" anchor="t" anchorCtr="0" compatLnSpc="1">
            <a:prstTxWarp prst="textNoShape">
              <a:avLst/>
            </a:prstTxWarp>
          </a:bodyPr>
          <a:lstStyle/>
          <a:p>
            <a:pPr defTabSz="914260" eaLnBrk="0" hangingPunct="0"/>
            <a:endParaRPr lang="en-US" sz="2400" dirty="0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9820" y="80576"/>
            <a:ext cx="5558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Wat </a:t>
            </a:r>
            <a:r>
              <a:rPr lang="nl-NL" sz="36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doet</a:t>
            </a:r>
            <a:r>
              <a:rPr lang="en-US" sz="36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 </a:t>
            </a:r>
            <a:r>
              <a:rPr lang="nl-NL" sz="36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een ontwerper?</a:t>
            </a:r>
            <a:endParaRPr lang="nl-NL" sz="3600" dirty="0"/>
          </a:p>
        </p:txBody>
      </p:sp>
      <p:pic>
        <p:nvPicPr>
          <p:cNvPr id="9" name="Afbeelding 8" descr="TUDelft_LogoZWAR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515071"/>
            <a:ext cx="1104294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doet een ontwerper?</a:t>
            </a:r>
            <a:endParaRPr lang="nl-NL" dirty="0"/>
          </a:p>
        </p:txBody>
      </p:sp>
      <p:pic>
        <p:nvPicPr>
          <p:cNvPr id="1026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5718" y="1460500"/>
            <a:ext cx="557784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722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stappen</a:t>
            </a:r>
            <a:endParaRPr lang="nl-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862" y="849664"/>
            <a:ext cx="5713985" cy="4074143"/>
          </a:xfrm>
        </p:spPr>
      </p:pic>
    </p:spTree>
    <p:extLst>
      <p:ext uri="{BB962C8B-B14F-4D97-AF65-F5344CB8AC3E}">
        <p14:creationId xmlns:p14="http://schemas.microsoft.com/office/powerpoint/2010/main" val="233325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stappen</a:t>
            </a:r>
            <a:endParaRPr lang="nl-NL" dirty="0"/>
          </a:p>
        </p:txBody>
      </p:sp>
      <p:pic>
        <p:nvPicPr>
          <p:cNvPr id="4" name="Picture 2" descr="D:\Users\ldirks\Pictures\Opschonen\Leon\Werk\WKZH-Delft\Ontwerpcirkel\1. probleemverkennen_formulere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806" y="1204912"/>
            <a:ext cx="2703512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:\fod\os\SEC\Wetenschapsknooppunt\FOTO'S\160309 DBK Lucas Proces foto's\IMG_140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5566" y="0"/>
            <a:ext cx="383843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63106" y="4383107"/>
            <a:ext cx="34435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>
              <a:buClr>
                <a:srgbClr val="00A6D6"/>
              </a:buClr>
            </a:pPr>
            <a:r>
              <a:rPr lang="nl-NL" sz="1600" i="1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Probleem verkennen en formuleren</a:t>
            </a:r>
            <a:endParaRPr lang="nl-NL" sz="1600" i="1" dirty="0">
              <a:latin typeface="Arial"/>
              <a:ea typeface="ヒラギノ角ゴ ProN W3" charset="0"/>
              <a:cs typeface="Arial"/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63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"/>
          <a:stretch/>
        </p:blipFill>
        <p:spPr>
          <a:xfrm>
            <a:off x="5304298" y="0"/>
            <a:ext cx="3839702" cy="5143500"/>
          </a:xfrm>
          <a:prstGeom prst="rect">
            <a:avLst/>
          </a:prstGeom>
        </p:spPr>
      </p:pic>
      <p:pic>
        <p:nvPicPr>
          <p:cNvPr id="7" name="Picture 6" descr="D:\Users\ldirks\Pictures\Opschonen\Leon\Werk\WKZH-Delft\Ontwerpcirkel\2. ideeenverzinnen_selectere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806" y="1204912"/>
            <a:ext cx="2703512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stappen</a:t>
            </a:r>
            <a:endParaRPr lang="nl-NL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63106" y="4383107"/>
            <a:ext cx="34435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>
              <a:buClr>
                <a:srgbClr val="00A6D6"/>
              </a:buClr>
            </a:pPr>
            <a:r>
              <a:rPr lang="nl-NL" sz="1600" i="1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Ideeën verzinnen en kiezen</a:t>
            </a:r>
            <a:endParaRPr lang="nl-NL" sz="1600" i="1" dirty="0">
              <a:latin typeface="Arial"/>
              <a:ea typeface="ヒラギノ角ゴ ProN W3" charset="0"/>
              <a:cs typeface="Arial"/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:\fod\os\SEC\Wetenschapsknooppunt\designed by kids\2016 DBK - Lucas\Selectie fotoverslag\IMG_145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4298" y="0"/>
            <a:ext cx="3839702" cy="51435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</p:pic>
      <p:pic>
        <p:nvPicPr>
          <p:cNvPr id="9" name="Picture 9" descr="D:\Users\ldirks\Pictures\Opschonen\Leon\Werk\WKZH-Delft\Ontwerpcirkel\3. conceptenuitwerken_selectere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805" y="1204912"/>
            <a:ext cx="2703513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stappen</a:t>
            </a:r>
            <a:endParaRPr lang="nl-NL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63106" y="4383107"/>
            <a:ext cx="34435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>
              <a:buClr>
                <a:srgbClr val="00A6D6"/>
              </a:buClr>
            </a:pPr>
            <a:r>
              <a:rPr lang="nl-NL" sz="1600" i="1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Concepten uitwerken en selecteren</a:t>
            </a:r>
            <a:endParaRPr lang="nl-NL" sz="1600" i="1" dirty="0">
              <a:latin typeface="Arial"/>
              <a:ea typeface="ヒラギノ角ゴ ProN W3" charset="0"/>
              <a:cs typeface="Arial"/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31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4153" y="0"/>
            <a:ext cx="3839847" cy="5143500"/>
          </a:xfrm>
          <a:prstGeom prst="rect">
            <a:avLst/>
          </a:prstGeom>
        </p:spPr>
      </p:pic>
      <p:pic>
        <p:nvPicPr>
          <p:cNvPr id="7" name="Picture 6" descr="D:\Users\ldirks\Pictures\Opschonen\Leon\Werk\WKZH-Delft\Ontwerpcirkel\4. prototypemake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804" y="1204911"/>
            <a:ext cx="2703513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stappen</a:t>
            </a:r>
            <a:endParaRPr lang="nl-NL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63106" y="4383107"/>
            <a:ext cx="34435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>
              <a:buClr>
                <a:srgbClr val="00A6D6"/>
              </a:buClr>
            </a:pPr>
            <a:r>
              <a:rPr lang="nl-NL" sz="1600" i="1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Prototype maken</a:t>
            </a:r>
            <a:endParaRPr lang="nl-NL" sz="1600" i="1" dirty="0">
              <a:latin typeface="Arial"/>
              <a:ea typeface="ヒラギノ角ゴ ProN W3" charset="0"/>
              <a:cs typeface="Arial"/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</TotalTime>
  <Words>354</Words>
  <Application>Microsoft Office PowerPoint</Application>
  <PresentationFormat>On-screen Show (16:9)</PresentationFormat>
  <Paragraphs>82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Custom Design</vt:lpstr>
      <vt:lpstr>Gymmen in de toekomst</vt:lpstr>
      <vt:lpstr>Wat gaan we doen?</vt:lpstr>
      <vt:lpstr>PowerPoint Presentation</vt:lpstr>
      <vt:lpstr>Wat doet een ontwerper?</vt:lpstr>
      <vt:lpstr>De stappen</vt:lpstr>
      <vt:lpstr>De stappen</vt:lpstr>
      <vt:lpstr>De stappen</vt:lpstr>
      <vt:lpstr>De stappen</vt:lpstr>
      <vt:lpstr>De stappen</vt:lpstr>
      <vt:lpstr>De stappen</vt:lpstr>
      <vt:lpstr>De stappen</vt:lpstr>
      <vt:lpstr>“4 van de 10 kinderen zijn te dik”</vt:lpstr>
      <vt:lpstr>“Gym met skateboards, frisbees en handbogen”</vt:lpstr>
      <vt:lpstr>“Freerunning en parkour in het onderwijs”</vt:lpstr>
      <vt:lpstr>“Smartgoals: de gymles van de toekomst”</vt:lpstr>
      <vt:lpstr>Vandaag</vt:lpstr>
      <vt:lpstr>Kies je vak</vt:lpstr>
      <vt:lpstr>Kies je vak</vt:lpstr>
      <vt:lpstr>PowerPoint Presentation</vt:lpstr>
      <vt:lpstr>Persona’s</vt:lpstr>
      <vt:lpstr>Vaardigheid in beeld</vt:lpstr>
      <vt:lpstr>Denk alle kanten op</vt:lpstr>
      <vt:lpstr>Mapjes versieren</vt:lpstr>
      <vt:lpstr>Interview</vt:lpstr>
      <vt:lpstr>Volgende keer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Gymmen in de toekomst</dc:title>
  <dc:creator>Niels van den Burg</dc:creator>
  <cp:lastModifiedBy>Eveline Holla</cp:lastModifiedBy>
  <cp:revision>69</cp:revision>
  <dcterms:created xsi:type="dcterms:W3CDTF">2015-07-09T11:57:30Z</dcterms:created>
  <dcterms:modified xsi:type="dcterms:W3CDTF">2019-10-07T12:54:21Z</dcterms:modified>
</cp:coreProperties>
</file>