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308" r:id="rId3"/>
    <p:sldId id="266" r:id="rId4"/>
    <p:sldId id="270" r:id="rId5"/>
    <p:sldId id="272" r:id="rId6"/>
    <p:sldId id="304" r:id="rId7"/>
    <p:sldId id="309" r:id="rId8"/>
    <p:sldId id="310" r:id="rId9"/>
    <p:sldId id="303" r:id="rId10"/>
    <p:sldId id="306" r:id="rId11"/>
    <p:sldId id="311" r:id="rId12"/>
    <p:sldId id="297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6D6"/>
    <a:srgbClr val="FF0066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61" autoAdjust="0"/>
    <p:restoredTop sz="94286" autoAdjust="0"/>
  </p:normalViewPr>
  <p:slideViewPr>
    <p:cSldViewPr snapToGrid="0" snapToObjects="1">
      <p:cViewPr>
        <p:scale>
          <a:sx n="80" d="100"/>
          <a:sy n="80" d="100"/>
        </p:scale>
        <p:origin x="-2886" y="-11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E3B3E-782A-9745-8E84-372F7B6771BF}" type="datetimeFigureOut">
              <a:rPr lang="en-US" smtClean="0"/>
              <a:t>10/7/2019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71C0A-6FC9-E54E-92BE-11816E6C8A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606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04F3E4-7220-4B3D-8D74-80191488814B}" type="datetimeFigureOut">
              <a:rPr lang="nl-NL" smtClean="0"/>
              <a:t>7-10-2019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E0D86-E943-4491-8CAA-17B198BB31A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5734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2192" y="617247"/>
            <a:ext cx="7265534" cy="2229538"/>
          </a:xfrm>
        </p:spPr>
        <p:txBody>
          <a:bodyPr>
            <a:noAutofit/>
          </a:bodyPr>
          <a:lstStyle>
            <a:lvl1pPr algn="l">
              <a:defRPr sz="7200">
                <a:solidFill>
                  <a:srgbClr val="00A6D6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2192" y="3203297"/>
            <a:ext cx="7067378" cy="102580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834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74336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134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651560" y="4815702"/>
            <a:ext cx="231637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rgbClr val="00A6D6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57312C-2AB5-4E4E-8F57-D0081D5FE9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-3990281" y="418659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119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651560" y="4815702"/>
            <a:ext cx="231637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rgbClr val="00A6D6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57312C-2AB5-4E4E-8F57-D0081D5FE9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-3990281" y="418659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058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462A2416-1570-3849-86F9-07F78746E1B2}" type="datetimeFigureOut">
              <a:rPr lang="en-US" smtClean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832CF66-B496-874C-8E08-71A5E0622B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53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1"/>
            <a:ext cx="9144000" cy="51434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050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emf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3106" y="205979"/>
            <a:ext cx="71064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3106" y="1200150"/>
            <a:ext cx="7106464" cy="3486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pic>
        <p:nvPicPr>
          <p:cNvPr id="8" name="Picture 3" descr="TU_P5#white.eps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64" y="4581184"/>
            <a:ext cx="1368883" cy="632424"/>
          </a:xfrm>
          <a:prstGeom prst="rect">
            <a:avLst/>
          </a:prstGeom>
        </p:spPr>
      </p:pic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651560" y="4815702"/>
            <a:ext cx="231637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rgbClr val="00A6D6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57312C-2AB5-4E4E-8F57-D0081D5FE9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28"/>
          <p:cNvSpPr>
            <a:spLocks noChangeArrowheads="1"/>
          </p:cNvSpPr>
          <p:nvPr userDrawn="1"/>
        </p:nvSpPr>
        <p:spPr bwMode="auto">
          <a:xfrm>
            <a:off x="0" y="0"/>
            <a:ext cx="1576384" cy="5149008"/>
          </a:xfrm>
          <a:prstGeom prst="rect">
            <a:avLst/>
          </a:prstGeom>
          <a:solidFill>
            <a:srgbClr val="00A6D6"/>
          </a:solidFill>
          <a:ln w="9525">
            <a:noFill/>
            <a:miter lim="800000"/>
            <a:headEnd/>
            <a:tailEnd/>
          </a:ln>
        </p:spPr>
        <p:txBody>
          <a:bodyPr wrap="none" lIns="91436" tIns="45719" rIns="91436" bIns="45719" anchor="ctr"/>
          <a:lstStyle/>
          <a:p>
            <a:pPr algn="r"/>
            <a:endParaRPr lang="nl-NL" sz="2100">
              <a:latin typeface="Tahoma" pitchFamily="34" charset="0"/>
            </a:endParaRPr>
          </a:p>
        </p:txBody>
      </p:sp>
      <p:pic>
        <p:nvPicPr>
          <p:cNvPr id="11" name="Picture 3" descr="TU_P5#white.eps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64" y="4389330"/>
            <a:ext cx="1368883" cy="843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247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70" r:id="rId4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0A6D6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72404" y="205979"/>
            <a:ext cx="7090513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404" y="1200150"/>
            <a:ext cx="7090513" cy="3615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6651560" y="4815702"/>
            <a:ext cx="231637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rgbClr val="00A6D6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57312C-2AB5-4E4E-8F57-D0081D5FE9E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Afbeelding 8" descr="TUDelft_LogoZWART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624" y="4515071"/>
            <a:ext cx="1104294" cy="43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442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9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0A6D6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240" y="2914650"/>
            <a:ext cx="5892160" cy="1314450"/>
          </a:xfrm>
        </p:spPr>
        <p:txBody>
          <a:bodyPr/>
          <a:lstStyle/>
          <a:p>
            <a:pPr algn="l"/>
            <a:r>
              <a:rPr lang="en-US" dirty="0" smtClean="0">
                <a:latin typeface="Arial"/>
                <a:cs typeface="Arial"/>
              </a:rPr>
              <a:t>Les 6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737732" y="232372"/>
            <a:ext cx="7278155" cy="1031053"/>
          </a:xfrm>
        </p:spPr>
        <p:txBody>
          <a:bodyPr>
            <a:normAutofit/>
          </a:bodyPr>
          <a:lstStyle/>
          <a:p>
            <a:pPr algn="ctr"/>
            <a:r>
              <a:rPr lang="nl-NL" sz="5000" dirty="0" smtClean="0">
                <a:latin typeface="Arial"/>
                <a:cs typeface="Arial"/>
              </a:rPr>
              <a:t>Gymmen in </a:t>
            </a:r>
            <a:r>
              <a:rPr lang="nl-NL" sz="5000" dirty="0" smtClean="0">
                <a:latin typeface="Arial"/>
                <a:cs typeface="Arial"/>
              </a:rPr>
              <a:t>de toekomst</a:t>
            </a:r>
            <a:endParaRPr lang="nl-NL" sz="5000" dirty="0">
              <a:latin typeface="Arial"/>
              <a:cs typeface="Arial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41"/>
          <a:stretch/>
        </p:blipFill>
        <p:spPr>
          <a:xfrm>
            <a:off x="3417573" y="1132797"/>
            <a:ext cx="4622021" cy="4020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34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Testen en verbeteren</a:t>
            </a:r>
            <a:endParaRPr lang="nl-N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970407"/>
              </p:ext>
            </p:extLst>
          </p:nvPr>
        </p:nvGraphicFramePr>
        <p:xfrm>
          <a:off x="1763106" y="1200148"/>
          <a:ext cx="7106464" cy="29345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9476"/>
                <a:gridCol w="5876988"/>
              </a:tblGrid>
              <a:tr h="1066864"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Wat?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Test het spel uit met twee andere teams</a:t>
                      </a:r>
                    </a:p>
                    <a:p>
                      <a:r>
                        <a:rPr lang="nl-NL" sz="2800" dirty="0" smtClean="0"/>
                        <a:t>Wissel</a:t>
                      </a:r>
                      <a:r>
                        <a:rPr lang="nl-NL" sz="2800" baseline="0" dirty="0" smtClean="0"/>
                        <a:t> na 10 minuten</a:t>
                      </a:r>
                      <a:endParaRPr lang="nl-NL" sz="2800" dirty="0" smtClean="0"/>
                    </a:p>
                  </a:txBody>
                  <a:tcPr/>
                </a:tc>
              </a:tr>
              <a:tr h="618104">
                <a:tc>
                  <a:txBody>
                    <a:bodyPr/>
                    <a:lstStyle/>
                    <a:p>
                      <a:r>
                        <a:rPr lang="nl-NL" sz="2800" smtClean="0"/>
                        <a:t>Hoe?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In je ontwerpteam, met twee andere teams</a:t>
                      </a:r>
                      <a:endParaRPr lang="nl-NL" sz="2800" dirty="0"/>
                    </a:p>
                  </a:txBody>
                  <a:tcPr/>
                </a:tc>
              </a:tr>
              <a:tr h="618104">
                <a:tc>
                  <a:txBody>
                    <a:bodyPr/>
                    <a:lstStyle/>
                    <a:p>
                      <a:r>
                        <a:rPr lang="nl-NL" sz="2800" smtClean="0"/>
                        <a:t>Tijd?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10 minuten, daarna wisselen</a:t>
                      </a:r>
                      <a:endParaRPr lang="nl-NL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323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Volgende keer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Ontwerp presenteren aan de klas en gymdocent!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647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Vorige keer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Idee gekozen</a:t>
            </a:r>
          </a:p>
          <a:p>
            <a:r>
              <a:rPr lang="nl-NL" dirty="0" smtClean="0"/>
              <a:t>Ontwerp uitgewerkt en getest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82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stappen</a:t>
            </a:r>
            <a:endParaRPr lang="nl-NL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6862" y="849664"/>
            <a:ext cx="5713985" cy="4074143"/>
          </a:xfrm>
        </p:spPr>
      </p:pic>
    </p:spTree>
    <p:extLst>
      <p:ext uri="{BB962C8B-B14F-4D97-AF65-F5344CB8AC3E}">
        <p14:creationId xmlns:p14="http://schemas.microsoft.com/office/powerpoint/2010/main" val="233325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Vandaag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106" y="1200150"/>
            <a:ext cx="3882316" cy="3486122"/>
          </a:xfrm>
        </p:spPr>
        <p:txBody>
          <a:bodyPr>
            <a:normAutofit/>
          </a:bodyPr>
          <a:lstStyle/>
          <a:p>
            <a:r>
              <a:rPr lang="nl-NL" dirty="0" smtClean="0"/>
              <a:t>Testplan maken</a:t>
            </a:r>
          </a:p>
          <a:p>
            <a:r>
              <a:rPr lang="nl-NL" dirty="0" smtClean="0"/>
              <a:t>Ontwerp opbouwen</a:t>
            </a:r>
          </a:p>
          <a:p>
            <a:r>
              <a:rPr lang="nl-NL" dirty="0" smtClean="0"/>
              <a:t>Ontwerp verder testen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4336" y="919524"/>
            <a:ext cx="3575234" cy="356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45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Testen: testplan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Bedenk wat je wil gaan testen</a:t>
            </a:r>
          </a:p>
          <a:p>
            <a:r>
              <a:rPr lang="nl-NL" dirty="0" smtClean="0"/>
              <a:t>Vul het testplan in met je groepje (werkblad)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1220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Testplan maken</a:t>
            </a:r>
            <a:endParaRPr lang="nl-N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878701"/>
              </p:ext>
            </p:extLst>
          </p:nvPr>
        </p:nvGraphicFramePr>
        <p:xfrm>
          <a:off x="1763106" y="1200148"/>
          <a:ext cx="7106464" cy="23030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9476"/>
                <a:gridCol w="5876988"/>
              </a:tblGrid>
              <a:tr h="1066864">
                <a:tc>
                  <a:txBody>
                    <a:bodyPr/>
                    <a:lstStyle/>
                    <a:p>
                      <a:r>
                        <a:rPr lang="nl-NL" sz="2800" smtClean="0"/>
                        <a:t>Wat?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Bedenk wat jullie willen testen</a:t>
                      </a:r>
                    </a:p>
                    <a:p>
                      <a:r>
                        <a:rPr lang="nl-NL" sz="2800" dirty="0" smtClean="0"/>
                        <a:t>Vul het testplan in op het werkblad</a:t>
                      </a:r>
                    </a:p>
                  </a:txBody>
                  <a:tcPr/>
                </a:tc>
              </a:tr>
              <a:tr h="618104">
                <a:tc>
                  <a:txBody>
                    <a:bodyPr/>
                    <a:lstStyle/>
                    <a:p>
                      <a:r>
                        <a:rPr lang="nl-NL" sz="2800" smtClean="0"/>
                        <a:t>Hoe?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In je ontwerpteam</a:t>
                      </a:r>
                      <a:endParaRPr lang="nl-NL" sz="2800" dirty="0"/>
                    </a:p>
                  </a:txBody>
                  <a:tcPr/>
                </a:tc>
              </a:tr>
              <a:tr h="618104">
                <a:tc>
                  <a:txBody>
                    <a:bodyPr/>
                    <a:lstStyle/>
                    <a:p>
                      <a:r>
                        <a:rPr lang="nl-NL" sz="2800" smtClean="0"/>
                        <a:t>Tijd?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10 minuten</a:t>
                      </a:r>
                      <a:endParaRPr lang="nl-NL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54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Opbouwen</a:t>
            </a:r>
            <a:endParaRPr lang="nl-N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779227"/>
              </p:ext>
            </p:extLst>
          </p:nvPr>
        </p:nvGraphicFramePr>
        <p:xfrm>
          <a:off x="1763106" y="1200148"/>
          <a:ext cx="7106464" cy="23030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9476"/>
                <a:gridCol w="5876988"/>
              </a:tblGrid>
              <a:tr h="1066864"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Wat?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Bouw jullie spel op, zorg dat het klaar is om te testen</a:t>
                      </a:r>
                    </a:p>
                  </a:txBody>
                  <a:tcPr/>
                </a:tc>
              </a:tr>
              <a:tr h="618104">
                <a:tc>
                  <a:txBody>
                    <a:bodyPr/>
                    <a:lstStyle/>
                    <a:p>
                      <a:r>
                        <a:rPr lang="nl-NL" sz="2800" smtClean="0"/>
                        <a:t>Hoe?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In je ontwerpteam</a:t>
                      </a:r>
                      <a:endParaRPr lang="nl-NL" sz="2800" dirty="0"/>
                    </a:p>
                  </a:txBody>
                  <a:tcPr/>
                </a:tc>
              </a:tr>
              <a:tr h="618104">
                <a:tc>
                  <a:txBody>
                    <a:bodyPr/>
                    <a:lstStyle/>
                    <a:p>
                      <a:r>
                        <a:rPr lang="nl-NL" sz="2800" smtClean="0"/>
                        <a:t>Tijd?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20 minuten</a:t>
                      </a:r>
                      <a:endParaRPr lang="nl-NL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89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Testen: uitvoeren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Waar gaan we op letten?</a:t>
            </a:r>
          </a:p>
          <a:p>
            <a:r>
              <a:rPr lang="nl-NL" dirty="0" smtClean="0"/>
              <a:t>Duidelijke uitleg</a:t>
            </a:r>
          </a:p>
          <a:p>
            <a:r>
              <a:rPr lang="nl-NL" dirty="0" smtClean="0"/>
              <a:t>Goed kijken (observeren)</a:t>
            </a:r>
          </a:p>
          <a:p>
            <a:r>
              <a:rPr lang="nl-NL" dirty="0" smtClean="0"/>
              <a:t>Veel vragen stellen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2901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Testen: regels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Wees lief voor de testers</a:t>
            </a:r>
          </a:p>
          <a:p>
            <a:r>
              <a:rPr lang="nl-NL" dirty="0" smtClean="0"/>
              <a:t>Fouten zijn goed!</a:t>
            </a:r>
          </a:p>
          <a:p>
            <a:r>
              <a:rPr lang="nl-NL" dirty="0" smtClean="0"/>
              <a:t>Wees kritisch maar positief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90317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U Delft">
      <a:dk1>
        <a:sysClr val="windowText" lastClr="000000"/>
      </a:dk1>
      <a:lt1>
        <a:srgbClr val="FFFFFF"/>
      </a:lt1>
      <a:dk2>
        <a:srgbClr val="00A6D6"/>
      </a:dk2>
      <a:lt2>
        <a:srgbClr val="FFFFFF"/>
      </a:lt2>
      <a:accent1>
        <a:srgbClr val="A5CA1A"/>
      </a:accent1>
      <a:accent2>
        <a:srgbClr val="E21A1A"/>
      </a:accent2>
      <a:accent3>
        <a:srgbClr val="6D177F"/>
      </a:accent3>
      <a:accent4>
        <a:srgbClr val="E64616"/>
      </a:accent4>
      <a:accent5>
        <a:srgbClr val="008891"/>
      </a:accent5>
      <a:accent6>
        <a:srgbClr val="6B8689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1128</TotalTime>
  <Words>172</Words>
  <Application>Microsoft Office PowerPoint</Application>
  <PresentationFormat>On-screen Show (16:9)</PresentationFormat>
  <Paragraphs>47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Custom Design</vt:lpstr>
      <vt:lpstr>Gymmen in de toekomst</vt:lpstr>
      <vt:lpstr>Vorige keer</vt:lpstr>
      <vt:lpstr>De stappen</vt:lpstr>
      <vt:lpstr>Vandaag</vt:lpstr>
      <vt:lpstr>Testen: testplan</vt:lpstr>
      <vt:lpstr>Testplan maken</vt:lpstr>
      <vt:lpstr>Opbouwen</vt:lpstr>
      <vt:lpstr>Testen: uitvoeren</vt:lpstr>
      <vt:lpstr>Testen: regels</vt:lpstr>
      <vt:lpstr>Testen en verbeteren</vt:lpstr>
      <vt:lpstr>Volgende keer</vt:lpstr>
    </vt:vector>
  </TitlesOfParts>
  <Company>TU Delft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Gymmen in de toekomst</dc:title>
  <dc:creator>Niels van den Burg</dc:creator>
  <cp:lastModifiedBy>Eveline Holla</cp:lastModifiedBy>
  <cp:revision>81</cp:revision>
  <dcterms:created xsi:type="dcterms:W3CDTF">2015-07-09T11:57:30Z</dcterms:created>
  <dcterms:modified xsi:type="dcterms:W3CDTF">2019-10-07T14:37:00Z</dcterms:modified>
</cp:coreProperties>
</file>